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9"/>
  </p:notesMasterIdLst>
  <p:handoutMasterIdLst>
    <p:handoutMasterId r:id="rId20"/>
  </p:handoutMasterIdLst>
  <p:sldIdLst>
    <p:sldId id="257" r:id="rId5"/>
    <p:sldId id="389" r:id="rId6"/>
    <p:sldId id="317" r:id="rId7"/>
    <p:sldId id="395" r:id="rId8"/>
    <p:sldId id="396" r:id="rId9"/>
    <p:sldId id="397" r:id="rId10"/>
    <p:sldId id="392" r:id="rId11"/>
    <p:sldId id="398" r:id="rId12"/>
    <p:sldId id="399" r:id="rId13"/>
    <p:sldId id="400" r:id="rId14"/>
    <p:sldId id="401" r:id="rId15"/>
    <p:sldId id="402" r:id="rId16"/>
    <p:sldId id="393" r:id="rId17"/>
    <p:sldId id="39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88" autoAdjust="0"/>
    <p:restoredTop sz="85467" autoAdjust="0"/>
  </p:normalViewPr>
  <p:slideViewPr>
    <p:cSldViewPr snapToGrid="0">
      <p:cViewPr varScale="1">
        <p:scale>
          <a:sx n="139" d="100"/>
          <a:sy n="139" d="100"/>
        </p:scale>
        <p:origin x="1116" y="114"/>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24A274-EEB7-4958-BF89-C229E1583EA0}" type="doc">
      <dgm:prSet loTypeId="urn:microsoft.com/office/officeart/2005/8/layout/venn1" loCatId="relationship" qsTypeId="urn:microsoft.com/office/officeart/2005/8/quickstyle/simple1" qsCatId="simple" csTypeId="urn:microsoft.com/office/officeart/2005/8/colors/colorful1" csCatId="colorful" phldr="1"/>
      <dgm:spPr/>
      <dgm:t>
        <a:bodyPr/>
        <a:lstStyle/>
        <a:p>
          <a:endParaRPr lang="en-GB"/>
        </a:p>
      </dgm:t>
    </dgm:pt>
    <dgm:pt modelId="{DCC1F51D-FB68-44D7-990A-D9CB8D954A06}">
      <dgm:prSet phldrT="[Text]"/>
      <dgm:spPr/>
      <dgm:t>
        <a:bodyPr/>
        <a:lstStyle/>
        <a:p>
          <a:r>
            <a:rPr lang="en-GB" dirty="0"/>
            <a:t>Elite Dangerous</a:t>
          </a:r>
        </a:p>
      </dgm:t>
    </dgm:pt>
    <dgm:pt modelId="{DD709C53-D145-4FFF-B53D-906C53407AF8}" type="parTrans" cxnId="{D0FC0645-3BA8-4A34-A254-C850CBB90E2B}">
      <dgm:prSet/>
      <dgm:spPr/>
      <dgm:t>
        <a:bodyPr/>
        <a:lstStyle/>
        <a:p>
          <a:endParaRPr lang="en-GB"/>
        </a:p>
      </dgm:t>
    </dgm:pt>
    <dgm:pt modelId="{DDEA2EF5-6196-4A4A-A6A0-27CEB473E3C0}" type="sibTrans" cxnId="{D0FC0645-3BA8-4A34-A254-C850CBB90E2B}">
      <dgm:prSet/>
      <dgm:spPr/>
      <dgm:t>
        <a:bodyPr/>
        <a:lstStyle/>
        <a:p>
          <a:endParaRPr lang="en-GB"/>
        </a:p>
      </dgm:t>
    </dgm:pt>
    <dgm:pt modelId="{01E35AB4-D43E-49BE-B82A-FD36C3479407}">
      <dgm:prSet phldrT="[Text]"/>
      <dgm:spPr/>
      <dgm:t>
        <a:bodyPr/>
        <a:lstStyle/>
        <a:p>
          <a:r>
            <a:rPr lang="en-GB" dirty="0"/>
            <a:t>No Man’s Sky</a:t>
          </a:r>
        </a:p>
      </dgm:t>
    </dgm:pt>
    <dgm:pt modelId="{8DD2CECF-4B4B-4410-93CD-82E0FC0393A5}" type="parTrans" cxnId="{C51F6B88-6D8F-48E7-9E10-571E913C2E43}">
      <dgm:prSet/>
      <dgm:spPr/>
      <dgm:t>
        <a:bodyPr/>
        <a:lstStyle/>
        <a:p>
          <a:endParaRPr lang="en-GB"/>
        </a:p>
      </dgm:t>
    </dgm:pt>
    <dgm:pt modelId="{EB5108E0-69BA-4BC3-9578-8899D6F672EE}" type="sibTrans" cxnId="{C51F6B88-6D8F-48E7-9E10-571E913C2E43}">
      <dgm:prSet/>
      <dgm:spPr/>
      <dgm:t>
        <a:bodyPr/>
        <a:lstStyle/>
        <a:p>
          <a:endParaRPr lang="en-GB"/>
        </a:p>
      </dgm:t>
    </dgm:pt>
    <dgm:pt modelId="{35E6106E-91BD-4C57-BD95-953F1E032954}">
      <dgm:prSet phldrT="[Text]"/>
      <dgm:spPr/>
      <dgm:t>
        <a:bodyPr/>
        <a:lstStyle/>
        <a:p>
          <a:r>
            <a:rPr lang="en-GB" dirty="0"/>
            <a:t>Space Engineers</a:t>
          </a:r>
        </a:p>
      </dgm:t>
    </dgm:pt>
    <dgm:pt modelId="{851C2F68-20E7-4663-BE7D-301FF6E4D070}" type="parTrans" cxnId="{C3948B2A-C673-4EDE-A611-3FC23569105A}">
      <dgm:prSet/>
      <dgm:spPr/>
      <dgm:t>
        <a:bodyPr/>
        <a:lstStyle/>
        <a:p>
          <a:endParaRPr lang="en-GB"/>
        </a:p>
      </dgm:t>
    </dgm:pt>
    <dgm:pt modelId="{B0B3CA46-A26A-47D5-A6EC-6CDB7EC14508}" type="sibTrans" cxnId="{C3948B2A-C673-4EDE-A611-3FC23569105A}">
      <dgm:prSet/>
      <dgm:spPr/>
      <dgm:t>
        <a:bodyPr/>
        <a:lstStyle/>
        <a:p>
          <a:endParaRPr lang="en-GB"/>
        </a:p>
      </dgm:t>
    </dgm:pt>
    <dgm:pt modelId="{D5DBCBCA-BAA7-4A1D-AFD9-66A1146E2FB5}" type="pres">
      <dgm:prSet presAssocID="{9424A274-EEB7-4958-BF89-C229E1583EA0}" presName="compositeShape" presStyleCnt="0">
        <dgm:presLayoutVars>
          <dgm:chMax val="7"/>
          <dgm:dir/>
          <dgm:resizeHandles val="exact"/>
        </dgm:presLayoutVars>
      </dgm:prSet>
      <dgm:spPr/>
    </dgm:pt>
    <dgm:pt modelId="{EFAD88DF-E125-4ADA-B829-189BDABF89D3}" type="pres">
      <dgm:prSet presAssocID="{DCC1F51D-FB68-44D7-990A-D9CB8D954A06}" presName="circ1" presStyleLbl="vennNode1" presStyleIdx="0" presStyleCnt="3"/>
      <dgm:spPr/>
    </dgm:pt>
    <dgm:pt modelId="{60C0F08B-04BB-46AE-A6F8-84F79A91301D}" type="pres">
      <dgm:prSet presAssocID="{DCC1F51D-FB68-44D7-990A-D9CB8D954A06}" presName="circ1Tx" presStyleLbl="revTx" presStyleIdx="0" presStyleCnt="0">
        <dgm:presLayoutVars>
          <dgm:chMax val="0"/>
          <dgm:chPref val="0"/>
          <dgm:bulletEnabled val="1"/>
        </dgm:presLayoutVars>
      </dgm:prSet>
      <dgm:spPr/>
    </dgm:pt>
    <dgm:pt modelId="{C9526262-5C1E-465F-B4B2-86762662F533}" type="pres">
      <dgm:prSet presAssocID="{01E35AB4-D43E-49BE-B82A-FD36C3479407}" presName="circ2" presStyleLbl="vennNode1" presStyleIdx="1" presStyleCnt="3"/>
      <dgm:spPr/>
    </dgm:pt>
    <dgm:pt modelId="{0472DCD4-4DEA-4B5E-93EC-2EB70AE14376}" type="pres">
      <dgm:prSet presAssocID="{01E35AB4-D43E-49BE-B82A-FD36C3479407}" presName="circ2Tx" presStyleLbl="revTx" presStyleIdx="0" presStyleCnt="0">
        <dgm:presLayoutVars>
          <dgm:chMax val="0"/>
          <dgm:chPref val="0"/>
          <dgm:bulletEnabled val="1"/>
        </dgm:presLayoutVars>
      </dgm:prSet>
      <dgm:spPr/>
    </dgm:pt>
    <dgm:pt modelId="{2B9462C2-340D-4B72-8EDE-2BB5A1350CCF}" type="pres">
      <dgm:prSet presAssocID="{35E6106E-91BD-4C57-BD95-953F1E032954}" presName="circ3" presStyleLbl="vennNode1" presStyleIdx="2" presStyleCnt="3"/>
      <dgm:spPr/>
    </dgm:pt>
    <dgm:pt modelId="{902F3706-C4A7-4DDD-AE81-F7B55CC4E643}" type="pres">
      <dgm:prSet presAssocID="{35E6106E-91BD-4C57-BD95-953F1E032954}" presName="circ3Tx" presStyleLbl="revTx" presStyleIdx="0" presStyleCnt="0">
        <dgm:presLayoutVars>
          <dgm:chMax val="0"/>
          <dgm:chPref val="0"/>
          <dgm:bulletEnabled val="1"/>
        </dgm:presLayoutVars>
      </dgm:prSet>
      <dgm:spPr/>
    </dgm:pt>
  </dgm:ptLst>
  <dgm:cxnLst>
    <dgm:cxn modelId="{65470A26-3A14-49CC-B38B-06FAC93D0CD8}" type="presOf" srcId="{01E35AB4-D43E-49BE-B82A-FD36C3479407}" destId="{C9526262-5C1E-465F-B4B2-86762662F533}" srcOrd="0" destOrd="0" presId="urn:microsoft.com/office/officeart/2005/8/layout/venn1"/>
    <dgm:cxn modelId="{C3948B2A-C673-4EDE-A611-3FC23569105A}" srcId="{9424A274-EEB7-4958-BF89-C229E1583EA0}" destId="{35E6106E-91BD-4C57-BD95-953F1E032954}" srcOrd="2" destOrd="0" parTransId="{851C2F68-20E7-4663-BE7D-301FF6E4D070}" sibTransId="{B0B3CA46-A26A-47D5-A6EC-6CDB7EC14508}"/>
    <dgm:cxn modelId="{D0FC0645-3BA8-4A34-A254-C850CBB90E2B}" srcId="{9424A274-EEB7-4958-BF89-C229E1583EA0}" destId="{DCC1F51D-FB68-44D7-990A-D9CB8D954A06}" srcOrd="0" destOrd="0" parTransId="{DD709C53-D145-4FFF-B53D-906C53407AF8}" sibTransId="{DDEA2EF5-6196-4A4A-A6A0-27CEB473E3C0}"/>
    <dgm:cxn modelId="{5BAA8E66-7DC6-4BF1-95ED-54C65261CC7E}" type="presOf" srcId="{DCC1F51D-FB68-44D7-990A-D9CB8D954A06}" destId="{EFAD88DF-E125-4ADA-B829-189BDABF89D3}" srcOrd="0" destOrd="0" presId="urn:microsoft.com/office/officeart/2005/8/layout/venn1"/>
    <dgm:cxn modelId="{E01E2181-1368-4188-8A30-03A38C3D3E8C}" type="presOf" srcId="{35E6106E-91BD-4C57-BD95-953F1E032954}" destId="{2B9462C2-340D-4B72-8EDE-2BB5A1350CCF}" srcOrd="0" destOrd="0" presId="urn:microsoft.com/office/officeart/2005/8/layout/venn1"/>
    <dgm:cxn modelId="{C51F6B88-6D8F-48E7-9E10-571E913C2E43}" srcId="{9424A274-EEB7-4958-BF89-C229E1583EA0}" destId="{01E35AB4-D43E-49BE-B82A-FD36C3479407}" srcOrd="1" destOrd="0" parTransId="{8DD2CECF-4B4B-4410-93CD-82E0FC0393A5}" sibTransId="{EB5108E0-69BA-4BC3-9578-8899D6F672EE}"/>
    <dgm:cxn modelId="{3B40898E-C5C9-45CF-8220-1919F8DB3856}" type="presOf" srcId="{01E35AB4-D43E-49BE-B82A-FD36C3479407}" destId="{0472DCD4-4DEA-4B5E-93EC-2EB70AE14376}" srcOrd="1" destOrd="0" presId="urn:microsoft.com/office/officeart/2005/8/layout/venn1"/>
    <dgm:cxn modelId="{FB69DAE3-6DFD-4577-8F31-E1DE97A64D61}" type="presOf" srcId="{35E6106E-91BD-4C57-BD95-953F1E032954}" destId="{902F3706-C4A7-4DDD-AE81-F7B55CC4E643}" srcOrd="1" destOrd="0" presId="urn:microsoft.com/office/officeart/2005/8/layout/venn1"/>
    <dgm:cxn modelId="{1CB975E7-B9AB-450E-BAA6-D68B54F13D8B}" type="presOf" srcId="{9424A274-EEB7-4958-BF89-C229E1583EA0}" destId="{D5DBCBCA-BAA7-4A1D-AFD9-66A1146E2FB5}" srcOrd="0" destOrd="0" presId="urn:microsoft.com/office/officeart/2005/8/layout/venn1"/>
    <dgm:cxn modelId="{9EA90DEE-EDD0-4E48-B632-C7BBB9555F06}" type="presOf" srcId="{DCC1F51D-FB68-44D7-990A-D9CB8D954A06}" destId="{60C0F08B-04BB-46AE-A6F8-84F79A91301D}" srcOrd="1" destOrd="0" presId="urn:microsoft.com/office/officeart/2005/8/layout/venn1"/>
    <dgm:cxn modelId="{75BCB165-6E71-4F4F-B153-B49BFA92843B}" type="presParOf" srcId="{D5DBCBCA-BAA7-4A1D-AFD9-66A1146E2FB5}" destId="{EFAD88DF-E125-4ADA-B829-189BDABF89D3}" srcOrd="0" destOrd="0" presId="urn:microsoft.com/office/officeart/2005/8/layout/venn1"/>
    <dgm:cxn modelId="{C1A92F72-766D-4770-B74D-7E82121377C8}" type="presParOf" srcId="{D5DBCBCA-BAA7-4A1D-AFD9-66A1146E2FB5}" destId="{60C0F08B-04BB-46AE-A6F8-84F79A91301D}" srcOrd="1" destOrd="0" presId="urn:microsoft.com/office/officeart/2005/8/layout/venn1"/>
    <dgm:cxn modelId="{D5C8AED5-2B59-43F4-B493-C107B45D206A}" type="presParOf" srcId="{D5DBCBCA-BAA7-4A1D-AFD9-66A1146E2FB5}" destId="{C9526262-5C1E-465F-B4B2-86762662F533}" srcOrd="2" destOrd="0" presId="urn:microsoft.com/office/officeart/2005/8/layout/venn1"/>
    <dgm:cxn modelId="{18761CA9-06D3-4C55-BD71-D26C31B46EAE}" type="presParOf" srcId="{D5DBCBCA-BAA7-4A1D-AFD9-66A1146E2FB5}" destId="{0472DCD4-4DEA-4B5E-93EC-2EB70AE14376}" srcOrd="3" destOrd="0" presId="urn:microsoft.com/office/officeart/2005/8/layout/venn1"/>
    <dgm:cxn modelId="{F2D68DF7-8C9D-48B9-A665-45047F4EFBBB}" type="presParOf" srcId="{D5DBCBCA-BAA7-4A1D-AFD9-66A1146E2FB5}" destId="{2B9462C2-340D-4B72-8EDE-2BB5A1350CCF}" srcOrd="4" destOrd="0" presId="urn:microsoft.com/office/officeart/2005/8/layout/venn1"/>
    <dgm:cxn modelId="{9367A3C6-9A6C-4763-B2B2-497801ACC8ED}" type="presParOf" srcId="{D5DBCBCA-BAA7-4A1D-AFD9-66A1146E2FB5}" destId="{902F3706-C4A7-4DDD-AE81-F7B55CC4E643}"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90692B-F726-4D23-AA2F-681D5D4A5199}" type="doc">
      <dgm:prSet loTypeId="urn:microsoft.com/office/officeart/2005/8/layout/list1" loCatId="list" qsTypeId="urn:microsoft.com/office/officeart/2005/8/quickstyle/simple1" qsCatId="simple" csTypeId="urn:microsoft.com/office/officeart/2005/8/colors/accent2_2" csCatId="accent2"/>
      <dgm:spPr/>
      <dgm:t>
        <a:bodyPr/>
        <a:lstStyle/>
        <a:p>
          <a:endParaRPr lang="en-US"/>
        </a:p>
      </dgm:t>
    </dgm:pt>
    <dgm:pt modelId="{3413E5BF-A44C-4C76-A7E5-0990C74142B6}">
      <dgm:prSet/>
      <dgm:spPr/>
      <dgm:t>
        <a:bodyPr/>
        <a:lstStyle/>
        <a:p>
          <a:pPr algn="ctr"/>
          <a:r>
            <a:rPr lang="en-GB" dirty="0"/>
            <a:t>Goals of Project</a:t>
          </a:r>
          <a:endParaRPr lang="en-US" dirty="0"/>
        </a:p>
      </dgm:t>
    </dgm:pt>
    <dgm:pt modelId="{99308E47-FC96-4C7D-BE76-B6E4424A4C0B}" type="parTrans" cxnId="{DA8C0E02-587A-4B6E-BDCD-FEBF3D3A73E8}">
      <dgm:prSet/>
      <dgm:spPr/>
      <dgm:t>
        <a:bodyPr/>
        <a:lstStyle/>
        <a:p>
          <a:endParaRPr lang="en-US"/>
        </a:p>
      </dgm:t>
    </dgm:pt>
    <dgm:pt modelId="{A54B2F13-DEDB-41D6-9045-49ABDAA1D21B}" type="sibTrans" cxnId="{DA8C0E02-587A-4B6E-BDCD-FEBF3D3A73E8}">
      <dgm:prSet/>
      <dgm:spPr/>
      <dgm:t>
        <a:bodyPr/>
        <a:lstStyle/>
        <a:p>
          <a:endParaRPr lang="en-US"/>
        </a:p>
      </dgm:t>
    </dgm:pt>
    <dgm:pt modelId="{EBECA572-E5BC-43B9-90D8-C0BD5CF4F89F}">
      <dgm:prSet/>
      <dgm:spPr/>
      <dgm:t>
        <a:bodyPr/>
        <a:lstStyle/>
        <a:p>
          <a:pPr>
            <a:lnSpc>
              <a:spcPct val="100000"/>
            </a:lnSpc>
          </a:pPr>
          <a:r>
            <a:rPr lang="en-GB" dirty="0"/>
            <a:t>Create realistically sized planets</a:t>
          </a:r>
          <a:endParaRPr lang="en-US" dirty="0"/>
        </a:p>
      </dgm:t>
    </dgm:pt>
    <dgm:pt modelId="{0666A9B5-6248-4A75-ACB7-49925BDD24C3}" type="parTrans" cxnId="{D55F94F0-8F4F-44E2-BC09-534B8DF544DB}">
      <dgm:prSet/>
      <dgm:spPr/>
      <dgm:t>
        <a:bodyPr/>
        <a:lstStyle/>
        <a:p>
          <a:endParaRPr lang="en-US"/>
        </a:p>
      </dgm:t>
    </dgm:pt>
    <dgm:pt modelId="{A4B48745-6FDC-45DD-A33B-45751316A32D}" type="sibTrans" cxnId="{D55F94F0-8F4F-44E2-BC09-534B8DF544DB}">
      <dgm:prSet/>
      <dgm:spPr/>
      <dgm:t>
        <a:bodyPr/>
        <a:lstStyle/>
        <a:p>
          <a:endParaRPr lang="en-US"/>
        </a:p>
      </dgm:t>
    </dgm:pt>
    <dgm:pt modelId="{5D5800C4-DF54-4BBE-A29E-BF26221FAC83}">
      <dgm:prSet/>
      <dgm:spPr/>
      <dgm:t>
        <a:bodyPr/>
        <a:lstStyle/>
        <a:p>
          <a:pPr>
            <a:lnSpc>
              <a:spcPct val="100000"/>
            </a:lnSpc>
          </a:pPr>
          <a:r>
            <a:rPr lang="en-GB"/>
            <a:t>Diverse</a:t>
          </a:r>
          <a:endParaRPr lang="en-US"/>
        </a:p>
      </dgm:t>
    </dgm:pt>
    <dgm:pt modelId="{45202449-82DF-4505-9CA9-CA13EB8C4585}" type="parTrans" cxnId="{3902E167-853B-4485-A416-FA79260948EA}">
      <dgm:prSet/>
      <dgm:spPr/>
      <dgm:t>
        <a:bodyPr/>
        <a:lstStyle/>
        <a:p>
          <a:endParaRPr lang="en-US"/>
        </a:p>
      </dgm:t>
    </dgm:pt>
    <dgm:pt modelId="{E1F86075-0ACC-47AE-A3F5-C64410D8CA5D}" type="sibTrans" cxnId="{3902E167-853B-4485-A416-FA79260948EA}">
      <dgm:prSet/>
      <dgm:spPr/>
      <dgm:t>
        <a:bodyPr/>
        <a:lstStyle/>
        <a:p>
          <a:endParaRPr lang="en-US"/>
        </a:p>
      </dgm:t>
    </dgm:pt>
    <dgm:pt modelId="{91A21AD0-11D1-4F02-BECE-7E9B7381223C}">
      <dgm:prSet/>
      <dgm:spPr/>
      <dgm:t>
        <a:bodyPr/>
        <a:lstStyle/>
        <a:p>
          <a:pPr>
            <a:lnSpc>
              <a:spcPct val="100000"/>
            </a:lnSpc>
          </a:pPr>
          <a:r>
            <a:rPr lang="en-GB"/>
            <a:t>Seamless gameplay experience</a:t>
          </a:r>
          <a:endParaRPr lang="en-US"/>
        </a:p>
      </dgm:t>
    </dgm:pt>
    <dgm:pt modelId="{98531C0F-0BD3-45EB-B711-F5EC81278714}" type="parTrans" cxnId="{37BC8C38-7999-493F-8BDC-1F68FACD1432}">
      <dgm:prSet/>
      <dgm:spPr/>
      <dgm:t>
        <a:bodyPr/>
        <a:lstStyle/>
        <a:p>
          <a:endParaRPr lang="en-US"/>
        </a:p>
      </dgm:t>
    </dgm:pt>
    <dgm:pt modelId="{D7FD50C7-47E3-42C3-8A04-09E4D1C0B01A}" type="sibTrans" cxnId="{37BC8C38-7999-493F-8BDC-1F68FACD1432}">
      <dgm:prSet/>
      <dgm:spPr/>
      <dgm:t>
        <a:bodyPr/>
        <a:lstStyle/>
        <a:p>
          <a:endParaRPr lang="en-US"/>
        </a:p>
      </dgm:t>
    </dgm:pt>
    <dgm:pt modelId="{11801662-0C66-43A9-8B90-ADB67C411B0B}">
      <dgm:prSet/>
      <dgm:spPr/>
      <dgm:t>
        <a:bodyPr/>
        <a:lstStyle/>
        <a:p>
          <a:pPr algn="ctr"/>
          <a:r>
            <a:rPr lang="en-GB" dirty="0"/>
            <a:t>Outputs</a:t>
          </a:r>
          <a:endParaRPr lang="en-US" dirty="0"/>
        </a:p>
      </dgm:t>
    </dgm:pt>
    <dgm:pt modelId="{12246399-9E14-42DA-8892-B926B2FA34E1}" type="parTrans" cxnId="{09D7AE13-344C-4409-9AF2-CAF8D043C2CC}">
      <dgm:prSet/>
      <dgm:spPr/>
      <dgm:t>
        <a:bodyPr/>
        <a:lstStyle/>
        <a:p>
          <a:endParaRPr lang="en-US"/>
        </a:p>
      </dgm:t>
    </dgm:pt>
    <dgm:pt modelId="{87320037-18FE-4D26-8BB6-533E87AF50DC}" type="sibTrans" cxnId="{09D7AE13-344C-4409-9AF2-CAF8D043C2CC}">
      <dgm:prSet/>
      <dgm:spPr/>
      <dgm:t>
        <a:bodyPr/>
        <a:lstStyle/>
        <a:p>
          <a:endParaRPr lang="en-US"/>
        </a:p>
      </dgm:t>
    </dgm:pt>
    <dgm:pt modelId="{BFF54602-CAE4-496E-8ED9-EA75D5695304}">
      <dgm:prSet/>
      <dgm:spPr/>
      <dgm:t>
        <a:bodyPr/>
        <a:lstStyle/>
        <a:p>
          <a:pPr>
            <a:lnSpc>
              <a:spcPct val="100000"/>
            </a:lnSpc>
          </a:pPr>
          <a:r>
            <a:rPr lang="en-GB"/>
            <a:t>Unity Game</a:t>
          </a:r>
          <a:endParaRPr lang="en-US"/>
        </a:p>
      </dgm:t>
    </dgm:pt>
    <dgm:pt modelId="{2FFDBD58-8498-4A59-A869-141C598C71A0}" type="parTrans" cxnId="{671EC0EA-4768-4BBE-9B01-489B4276C156}">
      <dgm:prSet/>
      <dgm:spPr/>
      <dgm:t>
        <a:bodyPr/>
        <a:lstStyle/>
        <a:p>
          <a:endParaRPr lang="en-US"/>
        </a:p>
      </dgm:t>
    </dgm:pt>
    <dgm:pt modelId="{D2E77C63-2B09-461C-B6FF-14CFB7F0D398}" type="sibTrans" cxnId="{671EC0EA-4768-4BBE-9B01-489B4276C156}">
      <dgm:prSet/>
      <dgm:spPr/>
      <dgm:t>
        <a:bodyPr/>
        <a:lstStyle/>
        <a:p>
          <a:endParaRPr lang="en-US"/>
        </a:p>
      </dgm:t>
    </dgm:pt>
    <dgm:pt modelId="{FFEB4A25-A613-42A4-A2AD-2B8B8999C1C5}">
      <dgm:prSet/>
      <dgm:spPr/>
      <dgm:t>
        <a:bodyPr/>
        <a:lstStyle/>
        <a:p>
          <a:pPr>
            <a:lnSpc>
              <a:spcPct val="100000"/>
            </a:lnSpc>
          </a:pPr>
          <a:r>
            <a:rPr lang="en-GB" dirty="0"/>
            <a:t>Unity Package</a:t>
          </a:r>
          <a:endParaRPr lang="en-US" dirty="0"/>
        </a:p>
      </dgm:t>
    </dgm:pt>
    <dgm:pt modelId="{119EDFC0-4D2C-4502-BFE1-5C53F1C4157C}" type="parTrans" cxnId="{4C0BE39D-3ECC-4E3D-9D72-D05DB60CF559}">
      <dgm:prSet/>
      <dgm:spPr/>
      <dgm:t>
        <a:bodyPr/>
        <a:lstStyle/>
        <a:p>
          <a:endParaRPr lang="en-US"/>
        </a:p>
      </dgm:t>
    </dgm:pt>
    <dgm:pt modelId="{E6C48D5B-3848-4866-871A-94F790276363}" type="sibTrans" cxnId="{4C0BE39D-3ECC-4E3D-9D72-D05DB60CF559}">
      <dgm:prSet/>
      <dgm:spPr/>
      <dgm:t>
        <a:bodyPr/>
        <a:lstStyle/>
        <a:p>
          <a:endParaRPr lang="en-US"/>
        </a:p>
      </dgm:t>
    </dgm:pt>
    <dgm:pt modelId="{A82FD2F1-39AE-44C5-9A01-DF5EEC84A0FF}" type="pres">
      <dgm:prSet presAssocID="{4390692B-F726-4D23-AA2F-681D5D4A5199}" presName="linear" presStyleCnt="0">
        <dgm:presLayoutVars>
          <dgm:dir/>
          <dgm:animLvl val="lvl"/>
          <dgm:resizeHandles val="exact"/>
        </dgm:presLayoutVars>
      </dgm:prSet>
      <dgm:spPr/>
    </dgm:pt>
    <dgm:pt modelId="{D15C0C19-C26A-447D-82FD-2927E0550DC9}" type="pres">
      <dgm:prSet presAssocID="{3413E5BF-A44C-4C76-A7E5-0990C74142B6}" presName="parentLin" presStyleCnt="0"/>
      <dgm:spPr/>
    </dgm:pt>
    <dgm:pt modelId="{91E22654-A213-4987-B41E-AA7DCE1BC4B3}" type="pres">
      <dgm:prSet presAssocID="{3413E5BF-A44C-4C76-A7E5-0990C74142B6}" presName="parentLeftMargin" presStyleLbl="node1" presStyleIdx="0" presStyleCnt="2"/>
      <dgm:spPr/>
    </dgm:pt>
    <dgm:pt modelId="{41494D2E-48B4-489A-A90B-C449067F96C1}" type="pres">
      <dgm:prSet presAssocID="{3413E5BF-A44C-4C76-A7E5-0990C74142B6}" presName="parentText" presStyleLbl="node1" presStyleIdx="0" presStyleCnt="2" custLinFactX="7143" custLinFactNeighborX="100000" custLinFactNeighborY="1514">
        <dgm:presLayoutVars>
          <dgm:chMax val="0"/>
          <dgm:bulletEnabled val="1"/>
        </dgm:presLayoutVars>
      </dgm:prSet>
      <dgm:spPr/>
    </dgm:pt>
    <dgm:pt modelId="{42EC0509-C2E0-4578-9726-5B712B339473}" type="pres">
      <dgm:prSet presAssocID="{3413E5BF-A44C-4C76-A7E5-0990C74142B6}" presName="negativeSpace" presStyleCnt="0"/>
      <dgm:spPr/>
    </dgm:pt>
    <dgm:pt modelId="{35F307C8-A239-40AD-90A3-2277ADEA1DC1}" type="pres">
      <dgm:prSet presAssocID="{3413E5BF-A44C-4C76-A7E5-0990C74142B6}" presName="childText" presStyleLbl="conFgAcc1" presStyleIdx="0" presStyleCnt="2">
        <dgm:presLayoutVars>
          <dgm:bulletEnabled val="1"/>
        </dgm:presLayoutVars>
      </dgm:prSet>
      <dgm:spPr/>
    </dgm:pt>
    <dgm:pt modelId="{4411D99D-394F-4CC3-9830-314715E2A1DA}" type="pres">
      <dgm:prSet presAssocID="{A54B2F13-DEDB-41D6-9045-49ABDAA1D21B}" presName="spaceBetweenRectangles" presStyleCnt="0"/>
      <dgm:spPr/>
    </dgm:pt>
    <dgm:pt modelId="{266344DC-6DF2-466B-A308-1328B2B1B22F}" type="pres">
      <dgm:prSet presAssocID="{11801662-0C66-43A9-8B90-ADB67C411B0B}" presName="parentLin" presStyleCnt="0"/>
      <dgm:spPr/>
    </dgm:pt>
    <dgm:pt modelId="{7588388E-6D8B-465A-A23F-E88FC23A5237}" type="pres">
      <dgm:prSet presAssocID="{11801662-0C66-43A9-8B90-ADB67C411B0B}" presName="parentLeftMargin" presStyleLbl="node1" presStyleIdx="0" presStyleCnt="2"/>
      <dgm:spPr/>
    </dgm:pt>
    <dgm:pt modelId="{BCF43D81-4DF3-48B4-84EE-6E57FB51132A}" type="pres">
      <dgm:prSet presAssocID="{11801662-0C66-43A9-8B90-ADB67C411B0B}" presName="parentText" presStyleLbl="node1" presStyleIdx="1" presStyleCnt="2" custLinFactX="7143" custLinFactNeighborX="100000" custLinFactNeighborY="1503">
        <dgm:presLayoutVars>
          <dgm:chMax val="0"/>
          <dgm:bulletEnabled val="1"/>
        </dgm:presLayoutVars>
      </dgm:prSet>
      <dgm:spPr/>
    </dgm:pt>
    <dgm:pt modelId="{7AF4B219-2FD2-4869-8307-1252A1D94646}" type="pres">
      <dgm:prSet presAssocID="{11801662-0C66-43A9-8B90-ADB67C411B0B}" presName="negativeSpace" presStyleCnt="0"/>
      <dgm:spPr/>
    </dgm:pt>
    <dgm:pt modelId="{B5D970F6-D195-47CC-80DA-14C9956DB3A1}" type="pres">
      <dgm:prSet presAssocID="{11801662-0C66-43A9-8B90-ADB67C411B0B}" presName="childText" presStyleLbl="conFgAcc1" presStyleIdx="1" presStyleCnt="2">
        <dgm:presLayoutVars>
          <dgm:bulletEnabled val="1"/>
        </dgm:presLayoutVars>
      </dgm:prSet>
      <dgm:spPr/>
    </dgm:pt>
  </dgm:ptLst>
  <dgm:cxnLst>
    <dgm:cxn modelId="{DA8C0E02-587A-4B6E-BDCD-FEBF3D3A73E8}" srcId="{4390692B-F726-4D23-AA2F-681D5D4A5199}" destId="{3413E5BF-A44C-4C76-A7E5-0990C74142B6}" srcOrd="0" destOrd="0" parTransId="{99308E47-FC96-4C7D-BE76-B6E4424A4C0B}" sibTransId="{A54B2F13-DEDB-41D6-9045-49ABDAA1D21B}"/>
    <dgm:cxn modelId="{09D7AE13-344C-4409-9AF2-CAF8D043C2CC}" srcId="{4390692B-F726-4D23-AA2F-681D5D4A5199}" destId="{11801662-0C66-43A9-8B90-ADB67C411B0B}" srcOrd="1" destOrd="0" parTransId="{12246399-9E14-42DA-8892-B926B2FA34E1}" sibTransId="{87320037-18FE-4D26-8BB6-533E87AF50DC}"/>
    <dgm:cxn modelId="{373F2F1E-4741-481E-AB03-159572B6D022}" type="presOf" srcId="{91A21AD0-11D1-4F02-BECE-7E9B7381223C}" destId="{35F307C8-A239-40AD-90A3-2277ADEA1DC1}" srcOrd="0" destOrd="2" presId="urn:microsoft.com/office/officeart/2005/8/layout/list1"/>
    <dgm:cxn modelId="{6E871B1F-B3CC-4ED4-930E-15DA00346FF1}" type="presOf" srcId="{11801662-0C66-43A9-8B90-ADB67C411B0B}" destId="{7588388E-6D8B-465A-A23F-E88FC23A5237}" srcOrd="0" destOrd="0" presId="urn:microsoft.com/office/officeart/2005/8/layout/list1"/>
    <dgm:cxn modelId="{11BB2F2F-DC5C-472D-8B70-D90FA17FBB19}" type="presOf" srcId="{3413E5BF-A44C-4C76-A7E5-0990C74142B6}" destId="{91E22654-A213-4987-B41E-AA7DCE1BC4B3}" srcOrd="0" destOrd="0" presId="urn:microsoft.com/office/officeart/2005/8/layout/list1"/>
    <dgm:cxn modelId="{37BC8C38-7999-493F-8BDC-1F68FACD1432}" srcId="{3413E5BF-A44C-4C76-A7E5-0990C74142B6}" destId="{91A21AD0-11D1-4F02-BECE-7E9B7381223C}" srcOrd="2" destOrd="0" parTransId="{98531C0F-0BD3-45EB-B711-F5EC81278714}" sibTransId="{D7FD50C7-47E3-42C3-8A04-09E4D1C0B01A}"/>
    <dgm:cxn modelId="{3902E167-853B-4485-A416-FA79260948EA}" srcId="{3413E5BF-A44C-4C76-A7E5-0990C74142B6}" destId="{5D5800C4-DF54-4BBE-A29E-BF26221FAC83}" srcOrd="1" destOrd="0" parTransId="{45202449-82DF-4505-9CA9-CA13EB8C4585}" sibTransId="{E1F86075-0ACC-47AE-A3F5-C64410D8CA5D}"/>
    <dgm:cxn modelId="{051CF84E-735B-4301-82BE-825EF5FC8DB7}" type="presOf" srcId="{BFF54602-CAE4-496E-8ED9-EA75D5695304}" destId="{B5D970F6-D195-47CC-80DA-14C9956DB3A1}" srcOrd="0" destOrd="0" presId="urn:microsoft.com/office/officeart/2005/8/layout/list1"/>
    <dgm:cxn modelId="{2489A84F-4916-4763-B1FC-87BE6C3B35B8}" type="presOf" srcId="{5D5800C4-DF54-4BBE-A29E-BF26221FAC83}" destId="{35F307C8-A239-40AD-90A3-2277ADEA1DC1}" srcOrd="0" destOrd="1" presId="urn:microsoft.com/office/officeart/2005/8/layout/list1"/>
    <dgm:cxn modelId="{84CF1A72-3A6A-41D8-94C6-C7D9268B8B0D}" type="presOf" srcId="{3413E5BF-A44C-4C76-A7E5-0990C74142B6}" destId="{41494D2E-48B4-489A-A90B-C449067F96C1}" srcOrd="1" destOrd="0" presId="urn:microsoft.com/office/officeart/2005/8/layout/list1"/>
    <dgm:cxn modelId="{4A066C82-04F3-4084-9792-1A5FDC6C8943}" type="presOf" srcId="{11801662-0C66-43A9-8B90-ADB67C411B0B}" destId="{BCF43D81-4DF3-48B4-84EE-6E57FB51132A}" srcOrd="1" destOrd="0" presId="urn:microsoft.com/office/officeart/2005/8/layout/list1"/>
    <dgm:cxn modelId="{A454A79B-55C5-430C-855A-D77E4F506F8A}" type="presOf" srcId="{FFEB4A25-A613-42A4-A2AD-2B8B8999C1C5}" destId="{B5D970F6-D195-47CC-80DA-14C9956DB3A1}" srcOrd="0" destOrd="1" presId="urn:microsoft.com/office/officeart/2005/8/layout/list1"/>
    <dgm:cxn modelId="{4C0BE39D-3ECC-4E3D-9D72-D05DB60CF559}" srcId="{11801662-0C66-43A9-8B90-ADB67C411B0B}" destId="{FFEB4A25-A613-42A4-A2AD-2B8B8999C1C5}" srcOrd="1" destOrd="0" parTransId="{119EDFC0-4D2C-4502-BFE1-5C53F1C4157C}" sibTransId="{E6C48D5B-3848-4866-871A-94F790276363}"/>
    <dgm:cxn modelId="{EB5BBEA4-58AD-490E-BFBF-93DABEBC0652}" type="presOf" srcId="{EBECA572-E5BC-43B9-90D8-C0BD5CF4F89F}" destId="{35F307C8-A239-40AD-90A3-2277ADEA1DC1}" srcOrd="0" destOrd="0" presId="urn:microsoft.com/office/officeart/2005/8/layout/list1"/>
    <dgm:cxn modelId="{671EC0EA-4768-4BBE-9B01-489B4276C156}" srcId="{11801662-0C66-43A9-8B90-ADB67C411B0B}" destId="{BFF54602-CAE4-496E-8ED9-EA75D5695304}" srcOrd="0" destOrd="0" parTransId="{2FFDBD58-8498-4A59-A869-141C598C71A0}" sibTransId="{D2E77C63-2B09-461C-B6FF-14CFB7F0D398}"/>
    <dgm:cxn modelId="{D55F94F0-8F4F-44E2-BC09-534B8DF544DB}" srcId="{3413E5BF-A44C-4C76-A7E5-0990C74142B6}" destId="{EBECA572-E5BC-43B9-90D8-C0BD5CF4F89F}" srcOrd="0" destOrd="0" parTransId="{0666A9B5-6248-4A75-ACB7-49925BDD24C3}" sibTransId="{A4B48745-6FDC-45DD-A33B-45751316A32D}"/>
    <dgm:cxn modelId="{7274F6F4-AD72-4CAF-928D-49DDC419EF16}" type="presOf" srcId="{4390692B-F726-4D23-AA2F-681D5D4A5199}" destId="{A82FD2F1-39AE-44C5-9A01-DF5EEC84A0FF}" srcOrd="0" destOrd="0" presId="urn:microsoft.com/office/officeart/2005/8/layout/list1"/>
    <dgm:cxn modelId="{3A2AFF51-4713-4B0C-B65E-98DCC84DFEF0}" type="presParOf" srcId="{A82FD2F1-39AE-44C5-9A01-DF5EEC84A0FF}" destId="{D15C0C19-C26A-447D-82FD-2927E0550DC9}" srcOrd="0" destOrd="0" presId="urn:microsoft.com/office/officeart/2005/8/layout/list1"/>
    <dgm:cxn modelId="{69512AB0-5A48-4CC5-9525-C59A31449FE6}" type="presParOf" srcId="{D15C0C19-C26A-447D-82FD-2927E0550DC9}" destId="{91E22654-A213-4987-B41E-AA7DCE1BC4B3}" srcOrd="0" destOrd="0" presId="urn:microsoft.com/office/officeart/2005/8/layout/list1"/>
    <dgm:cxn modelId="{39616F1D-CA0A-4219-8869-496682FD1760}" type="presParOf" srcId="{D15C0C19-C26A-447D-82FD-2927E0550DC9}" destId="{41494D2E-48B4-489A-A90B-C449067F96C1}" srcOrd="1" destOrd="0" presId="urn:microsoft.com/office/officeart/2005/8/layout/list1"/>
    <dgm:cxn modelId="{A0D5556A-ED9D-40FD-9E10-9D02EF12D445}" type="presParOf" srcId="{A82FD2F1-39AE-44C5-9A01-DF5EEC84A0FF}" destId="{42EC0509-C2E0-4578-9726-5B712B339473}" srcOrd="1" destOrd="0" presId="urn:microsoft.com/office/officeart/2005/8/layout/list1"/>
    <dgm:cxn modelId="{9AD1A9CE-0D65-400C-A154-0A3E6778E4A6}" type="presParOf" srcId="{A82FD2F1-39AE-44C5-9A01-DF5EEC84A0FF}" destId="{35F307C8-A239-40AD-90A3-2277ADEA1DC1}" srcOrd="2" destOrd="0" presId="urn:microsoft.com/office/officeart/2005/8/layout/list1"/>
    <dgm:cxn modelId="{8254C275-8FA1-4694-ABAE-5FA4F6E35C0C}" type="presParOf" srcId="{A82FD2F1-39AE-44C5-9A01-DF5EEC84A0FF}" destId="{4411D99D-394F-4CC3-9830-314715E2A1DA}" srcOrd="3" destOrd="0" presId="urn:microsoft.com/office/officeart/2005/8/layout/list1"/>
    <dgm:cxn modelId="{5A70FFD7-C64A-469A-B5FC-88AC6B510F19}" type="presParOf" srcId="{A82FD2F1-39AE-44C5-9A01-DF5EEC84A0FF}" destId="{266344DC-6DF2-466B-A308-1328B2B1B22F}" srcOrd="4" destOrd="0" presId="urn:microsoft.com/office/officeart/2005/8/layout/list1"/>
    <dgm:cxn modelId="{C7C167A4-DA6E-4547-AEC6-713428CA2A80}" type="presParOf" srcId="{266344DC-6DF2-466B-A308-1328B2B1B22F}" destId="{7588388E-6D8B-465A-A23F-E88FC23A5237}" srcOrd="0" destOrd="0" presId="urn:microsoft.com/office/officeart/2005/8/layout/list1"/>
    <dgm:cxn modelId="{8D787BF9-7FA4-4057-B6FA-80DA0EC30465}" type="presParOf" srcId="{266344DC-6DF2-466B-A308-1328B2B1B22F}" destId="{BCF43D81-4DF3-48B4-84EE-6E57FB51132A}" srcOrd="1" destOrd="0" presId="urn:microsoft.com/office/officeart/2005/8/layout/list1"/>
    <dgm:cxn modelId="{79071C5B-BE42-44F8-9E4D-1CD9CCF50599}" type="presParOf" srcId="{A82FD2F1-39AE-44C5-9A01-DF5EEC84A0FF}" destId="{7AF4B219-2FD2-4869-8307-1252A1D94646}" srcOrd="5" destOrd="0" presId="urn:microsoft.com/office/officeart/2005/8/layout/list1"/>
    <dgm:cxn modelId="{B153A8B0-784F-40B3-9E17-0B7C719CD5FD}" type="presParOf" srcId="{A82FD2F1-39AE-44C5-9A01-DF5EEC84A0FF}" destId="{B5D970F6-D195-47CC-80DA-14C9956DB3A1}"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4D9BF16-4D54-4ED1-83B8-038B3E1FCE3D}"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D3F143F4-81BD-4971-91B1-F5F59A663BEC}">
      <dgm:prSet/>
      <dgm:spPr/>
      <dgm:t>
        <a:bodyPr/>
        <a:lstStyle/>
        <a:p>
          <a:r>
            <a:rPr lang="en-US" dirty="0"/>
            <a:t>Sphere Generation</a:t>
          </a:r>
        </a:p>
      </dgm:t>
    </dgm:pt>
    <dgm:pt modelId="{B8B08474-E471-4E67-AFC1-71B45F011423}" type="parTrans" cxnId="{4E82DE36-76C0-4ED8-A47D-92FB7A023492}">
      <dgm:prSet/>
      <dgm:spPr/>
      <dgm:t>
        <a:bodyPr/>
        <a:lstStyle/>
        <a:p>
          <a:endParaRPr lang="en-US"/>
        </a:p>
      </dgm:t>
    </dgm:pt>
    <dgm:pt modelId="{40C59C59-CEB8-4DE0-BAEC-28C684D669ED}" type="sibTrans" cxnId="{4E82DE36-76C0-4ED8-A47D-92FB7A023492}">
      <dgm:prSet/>
      <dgm:spPr/>
      <dgm:t>
        <a:bodyPr/>
        <a:lstStyle/>
        <a:p>
          <a:endParaRPr lang="en-US"/>
        </a:p>
      </dgm:t>
    </dgm:pt>
    <dgm:pt modelId="{578CF56B-9B99-46A2-845D-139FB4602E77}">
      <dgm:prSet/>
      <dgm:spPr/>
      <dgm:t>
        <a:bodyPr/>
        <a:lstStyle/>
        <a:p>
          <a:r>
            <a:rPr lang="en-US" dirty="0"/>
            <a:t>Terrain Generation</a:t>
          </a:r>
        </a:p>
      </dgm:t>
    </dgm:pt>
    <dgm:pt modelId="{E484CAC5-F6DA-4A9F-A72A-09B6469B5F9D}" type="parTrans" cxnId="{436E4359-3D17-4885-848B-BB6D4D5A52FD}">
      <dgm:prSet/>
      <dgm:spPr/>
      <dgm:t>
        <a:bodyPr/>
        <a:lstStyle/>
        <a:p>
          <a:endParaRPr lang="en-US"/>
        </a:p>
      </dgm:t>
    </dgm:pt>
    <dgm:pt modelId="{C24603E3-4163-4E55-9B65-FD42976BB6DD}" type="sibTrans" cxnId="{436E4359-3D17-4885-848B-BB6D4D5A52FD}">
      <dgm:prSet/>
      <dgm:spPr/>
      <dgm:t>
        <a:bodyPr/>
        <a:lstStyle/>
        <a:p>
          <a:endParaRPr lang="en-US"/>
        </a:p>
      </dgm:t>
    </dgm:pt>
    <dgm:pt modelId="{0CF3FDD5-80E4-4CC9-B206-77E49EDDD3E9}">
      <dgm:prSet/>
      <dgm:spPr/>
      <dgm:t>
        <a:bodyPr/>
        <a:lstStyle/>
        <a:p>
          <a:r>
            <a:rPr lang="en-US" dirty="0"/>
            <a:t>Level of Detail</a:t>
          </a:r>
        </a:p>
      </dgm:t>
    </dgm:pt>
    <dgm:pt modelId="{1726F723-BB4B-4E15-AE6B-DD4FC2AE8C4C}" type="parTrans" cxnId="{F262F772-A2D4-4277-BC22-077B20D1AB6E}">
      <dgm:prSet/>
      <dgm:spPr/>
      <dgm:t>
        <a:bodyPr/>
        <a:lstStyle/>
        <a:p>
          <a:endParaRPr lang="en-US"/>
        </a:p>
      </dgm:t>
    </dgm:pt>
    <dgm:pt modelId="{E338C6BB-7DFA-4DBC-A3AD-AD8D5D173B39}" type="sibTrans" cxnId="{F262F772-A2D4-4277-BC22-077B20D1AB6E}">
      <dgm:prSet/>
      <dgm:spPr/>
      <dgm:t>
        <a:bodyPr/>
        <a:lstStyle/>
        <a:p>
          <a:endParaRPr lang="en-US"/>
        </a:p>
      </dgm:t>
    </dgm:pt>
    <dgm:pt modelId="{DAF25D15-ED3C-4205-9015-0F87D6AEBB3D}">
      <dgm:prSet/>
      <dgm:spPr/>
      <dgm:t>
        <a:bodyPr/>
        <a:lstStyle/>
        <a:p>
          <a:r>
            <a:rPr lang="en-US" dirty="0"/>
            <a:t>Atmospheric Rendering</a:t>
          </a:r>
        </a:p>
      </dgm:t>
    </dgm:pt>
    <dgm:pt modelId="{7A6E2A56-53DF-4060-8AFC-98171DDEF372}" type="parTrans" cxnId="{2F6556DE-75C6-4718-865B-329446A26032}">
      <dgm:prSet/>
      <dgm:spPr/>
      <dgm:t>
        <a:bodyPr/>
        <a:lstStyle/>
        <a:p>
          <a:endParaRPr lang="en-US"/>
        </a:p>
      </dgm:t>
    </dgm:pt>
    <dgm:pt modelId="{743F1C94-470F-433D-A55C-AA6D9765B46E}" type="sibTrans" cxnId="{2F6556DE-75C6-4718-865B-329446A26032}">
      <dgm:prSet/>
      <dgm:spPr/>
      <dgm:t>
        <a:bodyPr/>
        <a:lstStyle/>
        <a:p>
          <a:endParaRPr lang="en-US"/>
        </a:p>
      </dgm:t>
    </dgm:pt>
    <dgm:pt modelId="{8B960B35-1771-47DA-B0CA-62C08441C29F}">
      <dgm:prSet/>
      <dgm:spPr/>
      <dgm:t>
        <a:bodyPr/>
        <a:lstStyle/>
        <a:p>
          <a:r>
            <a:rPr lang="en-US" dirty="0"/>
            <a:t>Floating Point Precision</a:t>
          </a:r>
        </a:p>
      </dgm:t>
    </dgm:pt>
    <dgm:pt modelId="{4B5874F8-39B8-441B-9663-8E333D67F188}" type="parTrans" cxnId="{FA5F38CD-0DC6-4651-B436-9CA44BBA522E}">
      <dgm:prSet/>
      <dgm:spPr/>
      <dgm:t>
        <a:bodyPr/>
        <a:lstStyle/>
        <a:p>
          <a:endParaRPr lang="en-US"/>
        </a:p>
      </dgm:t>
    </dgm:pt>
    <dgm:pt modelId="{1D841E58-8AF8-4AEA-93B2-7589F29A2BDA}" type="sibTrans" cxnId="{FA5F38CD-0DC6-4651-B436-9CA44BBA522E}">
      <dgm:prSet/>
      <dgm:spPr/>
      <dgm:t>
        <a:bodyPr/>
        <a:lstStyle/>
        <a:p>
          <a:endParaRPr lang="en-US"/>
        </a:p>
      </dgm:t>
    </dgm:pt>
    <dgm:pt modelId="{5E3FE9F8-53BC-4076-A2AA-91EC021D8764}" type="pres">
      <dgm:prSet presAssocID="{F4D9BF16-4D54-4ED1-83B8-038B3E1FCE3D}" presName="linear" presStyleCnt="0">
        <dgm:presLayoutVars>
          <dgm:animLvl val="lvl"/>
          <dgm:resizeHandles val="exact"/>
        </dgm:presLayoutVars>
      </dgm:prSet>
      <dgm:spPr/>
    </dgm:pt>
    <dgm:pt modelId="{C595B165-1BD4-480B-BD3D-3F847777834B}" type="pres">
      <dgm:prSet presAssocID="{D3F143F4-81BD-4971-91B1-F5F59A663BEC}" presName="parentText" presStyleLbl="node1" presStyleIdx="0" presStyleCnt="5">
        <dgm:presLayoutVars>
          <dgm:chMax val="0"/>
          <dgm:bulletEnabled val="1"/>
        </dgm:presLayoutVars>
      </dgm:prSet>
      <dgm:spPr/>
    </dgm:pt>
    <dgm:pt modelId="{E38D341A-09C0-4EF3-82C0-26FA5CA11674}" type="pres">
      <dgm:prSet presAssocID="{40C59C59-CEB8-4DE0-BAEC-28C684D669ED}" presName="spacer" presStyleCnt="0"/>
      <dgm:spPr/>
    </dgm:pt>
    <dgm:pt modelId="{389A1D81-744B-4720-849C-6B8950F2A406}" type="pres">
      <dgm:prSet presAssocID="{578CF56B-9B99-46A2-845D-139FB4602E77}" presName="parentText" presStyleLbl="node1" presStyleIdx="1" presStyleCnt="5">
        <dgm:presLayoutVars>
          <dgm:chMax val="0"/>
          <dgm:bulletEnabled val="1"/>
        </dgm:presLayoutVars>
      </dgm:prSet>
      <dgm:spPr/>
    </dgm:pt>
    <dgm:pt modelId="{655326F6-6D3F-41EE-A96D-A87492B003B5}" type="pres">
      <dgm:prSet presAssocID="{C24603E3-4163-4E55-9B65-FD42976BB6DD}" presName="spacer" presStyleCnt="0"/>
      <dgm:spPr/>
    </dgm:pt>
    <dgm:pt modelId="{5A3A60D2-0241-4F0B-AEB8-1D107B92B147}" type="pres">
      <dgm:prSet presAssocID="{0CF3FDD5-80E4-4CC9-B206-77E49EDDD3E9}" presName="parentText" presStyleLbl="node1" presStyleIdx="2" presStyleCnt="5">
        <dgm:presLayoutVars>
          <dgm:chMax val="0"/>
          <dgm:bulletEnabled val="1"/>
        </dgm:presLayoutVars>
      </dgm:prSet>
      <dgm:spPr/>
    </dgm:pt>
    <dgm:pt modelId="{EEC8932F-E410-4505-8F8C-43DE66505BF5}" type="pres">
      <dgm:prSet presAssocID="{E338C6BB-7DFA-4DBC-A3AD-AD8D5D173B39}" presName="spacer" presStyleCnt="0"/>
      <dgm:spPr/>
    </dgm:pt>
    <dgm:pt modelId="{B6F264CA-501D-413C-A13C-FC1CF0C65856}" type="pres">
      <dgm:prSet presAssocID="{DAF25D15-ED3C-4205-9015-0F87D6AEBB3D}" presName="parentText" presStyleLbl="node1" presStyleIdx="3" presStyleCnt="5">
        <dgm:presLayoutVars>
          <dgm:chMax val="0"/>
          <dgm:bulletEnabled val="1"/>
        </dgm:presLayoutVars>
      </dgm:prSet>
      <dgm:spPr/>
    </dgm:pt>
    <dgm:pt modelId="{58BB43B1-2F4A-480D-B687-BC4892A31E4D}" type="pres">
      <dgm:prSet presAssocID="{743F1C94-470F-433D-A55C-AA6D9765B46E}" presName="spacer" presStyleCnt="0"/>
      <dgm:spPr/>
    </dgm:pt>
    <dgm:pt modelId="{1C0E9ABE-9327-4608-921B-B28FB2C860FF}" type="pres">
      <dgm:prSet presAssocID="{8B960B35-1771-47DA-B0CA-62C08441C29F}" presName="parentText" presStyleLbl="node1" presStyleIdx="4" presStyleCnt="5">
        <dgm:presLayoutVars>
          <dgm:chMax val="0"/>
          <dgm:bulletEnabled val="1"/>
        </dgm:presLayoutVars>
      </dgm:prSet>
      <dgm:spPr/>
    </dgm:pt>
  </dgm:ptLst>
  <dgm:cxnLst>
    <dgm:cxn modelId="{4E82DE36-76C0-4ED8-A47D-92FB7A023492}" srcId="{F4D9BF16-4D54-4ED1-83B8-038B3E1FCE3D}" destId="{D3F143F4-81BD-4971-91B1-F5F59A663BEC}" srcOrd="0" destOrd="0" parTransId="{B8B08474-E471-4E67-AFC1-71B45F011423}" sibTransId="{40C59C59-CEB8-4DE0-BAEC-28C684D669ED}"/>
    <dgm:cxn modelId="{F4B03238-40F6-4568-B72A-8E0C281631B9}" type="presOf" srcId="{578CF56B-9B99-46A2-845D-139FB4602E77}" destId="{389A1D81-744B-4720-849C-6B8950F2A406}" srcOrd="0" destOrd="0" presId="urn:microsoft.com/office/officeart/2005/8/layout/vList2"/>
    <dgm:cxn modelId="{368BC63E-3722-40BD-9640-1E049205091A}" type="presOf" srcId="{D3F143F4-81BD-4971-91B1-F5F59A663BEC}" destId="{C595B165-1BD4-480B-BD3D-3F847777834B}" srcOrd="0" destOrd="0" presId="urn:microsoft.com/office/officeart/2005/8/layout/vList2"/>
    <dgm:cxn modelId="{2552F74A-6EEE-4EDB-98B4-4D78FBEE05A3}" type="presOf" srcId="{DAF25D15-ED3C-4205-9015-0F87D6AEBB3D}" destId="{B6F264CA-501D-413C-A13C-FC1CF0C65856}" srcOrd="0" destOrd="0" presId="urn:microsoft.com/office/officeart/2005/8/layout/vList2"/>
    <dgm:cxn modelId="{F262F772-A2D4-4277-BC22-077B20D1AB6E}" srcId="{F4D9BF16-4D54-4ED1-83B8-038B3E1FCE3D}" destId="{0CF3FDD5-80E4-4CC9-B206-77E49EDDD3E9}" srcOrd="2" destOrd="0" parTransId="{1726F723-BB4B-4E15-AE6B-DD4FC2AE8C4C}" sibTransId="{E338C6BB-7DFA-4DBC-A3AD-AD8D5D173B39}"/>
    <dgm:cxn modelId="{436E4359-3D17-4885-848B-BB6D4D5A52FD}" srcId="{F4D9BF16-4D54-4ED1-83B8-038B3E1FCE3D}" destId="{578CF56B-9B99-46A2-845D-139FB4602E77}" srcOrd="1" destOrd="0" parTransId="{E484CAC5-F6DA-4A9F-A72A-09B6469B5F9D}" sibTransId="{C24603E3-4163-4E55-9B65-FD42976BB6DD}"/>
    <dgm:cxn modelId="{FA5F38CD-0DC6-4651-B436-9CA44BBA522E}" srcId="{F4D9BF16-4D54-4ED1-83B8-038B3E1FCE3D}" destId="{8B960B35-1771-47DA-B0CA-62C08441C29F}" srcOrd="4" destOrd="0" parTransId="{4B5874F8-39B8-441B-9663-8E333D67F188}" sibTransId="{1D841E58-8AF8-4AEA-93B2-7589F29A2BDA}"/>
    <dgm:cxn modelId="{67B7AED3-2CD7-4781-9CC7-DA581081C043}" type="presOf" srcId="{0CF3FDD5-80E4-4CC9-B206-77E49EDDD3E9}" destId="{5A3A60D2-0241-4F0B-AEB8-1D107B92B147}" srcOrd="0" destOrd="0" presId="urn:microsoft.com/office/officeart/2005/8/layout/vList2"/>
    <dgm:cxn modelId="{634C96D5-60B8-42B3-9D52-F22698F842FD}" type="presOf" srcId="{8B960B35-1771-47DA-B0CA-62C08441C29F}" destId="{1C0E9ABE-9327-4608-921B-B28FB2C860FF}" srcOrd="0" destOrd="0" presId="urn:microsoft.com/office/officeart/2005/8/layout/vList2"/>
    <dgm:cxn modelId="{2F6556DE-75C6-4718-865B-329446A26032}" srcId="{F4D9BF16-4D54-4ED1-83B8-038B3E1FCE3D}" destId="{DAF25D15-ED3C-4205-9015-0F87D6AEBB3D}" srcOrd="3" destOrd="0" parTransId="{7A6E2A56-53DF-4060-8AFC-98171DDEF372}" sibTransId="{743F1C94-470F-433D-A55C-AA6D9765B46E}"/>
    <dgm:cxn modelId="{31782BE1-B551-429B-BB16-8423327829DB}" type="presOf" srcId="{F4D9BF16-4D54-4ED1-83B8-038B3E1FCE3D}" destId="{5E3FE9F8-53BC-4076-A2AA-91EC021D8764}" srcOrd="0" destOrd="0" presId="urn:microsoft.com/office/officeart/2005/8/layout/vList2"/>
    <dgm:cxn modelId="{AF4D4577-11F7-4B67-9FCC-D72B40E83771}" type="presParOf" srcId="{5E3FE9F8-53BC-4076-A2AA-91EC021D8764}" destId="{C595B165-1BD4-480B-BD3D-3F847777834B}" srcOrd="0" destOrd="0" presId="urn:microsoft.com/office/officeart/2005/8/layout/vList2"/>
    <dgm:cxn modelId="{23215853-9518-47A4-9C0C-8F9186A58A07}" type="presParOf" srcId="{5E3FE9F8-53BC-4076-A2AA-91EC021D8764}" destId="{E38D341A-09C0-4EF3-82C0-26FA5CA11674}" srcOrd="1" destOrd="0" presId="urn:microsoft.com/office/officeart/2005/8/layout/vList2"/>
    <dgm:cxn modelId="{E000CD17-C53D-44C4-AE8B-97F811198749}" type="presParOf" srcId="{5E3FE9F8-53BC-4076-A2AA-91EC021D8764}" destId="{389A1D81-744B-4720-849C-6B8950F2A406}" srcOrd="2" destOrd="0" presId="urn:microsoft.com/office/officeart/2005/8/layout/vList2"/>
    <dgm:cxn modelId="{386C6D7F-0219-4172-8D64-67B451D5AF96}" type="presParOf" srcId="{5E3FE9F8-53BC-4076-A2AA-91EC021D8764}" destId="{655326F6-6D3F-41EE-A96D-A87492B003B5}" srcOrd="3" destOrd="0" presId="urn:microsoft.com/office/officeart/2005/8/layout/vList2"/>
    <dgm:cxn modelId="{1CD5E37F-ECD0-46D1-86D9-743777A3392F}" type="presParOf" srcId="{5E3FE9F8-53BC-4076-A2AA-91EC021D8764}" destId="{5A3A60D2-0241-4F0B-AEB8-1D107B92B147}" srcOrd="4" destOrd="0" presId="urn:microsoft.com/office/officeart/2005/8/layout/vList2"/>
    <dgm:cxn modelId="{F8A0399D-0390-4B94-B10F-BF60CEC105F8}" type="presParOf" srcId="{5E3FE9F8-53BC-4076-A2AA-91EC021D8764}" destId="{EEC8932F-E410-4505-8F8C-43DE66505BF5}" srcOrd="5" destOrd="0" presId="urn:microsoft.com/office/officeart/2005/8/layout/vList2"/>
    <dgm:cxn modelId="{76EBAE5C-77FF-42A7-80ED-E71A9D5C0631}" type="presParOf" srcId="{5E3FE9F8-53BC-4076-A2AA-91EC021D8764}" destId="{B6F264CA-501D-413C-A13C-FC1CF0C65856}" srcOrd="6" destOrd="0" presId="urn:microsoft.com/office/officeart/2005/8/layout/vList2"/>
    <dgm:cxn modelId="{31A304B6-7DFD-4BC3-85E9-C9F81EE75CEF}" type="presParOf" srcId="{5E3FE9F8-53BC-4076-A2AA-91EC021D8764}" destId="{58BB43B1-2F4A-480D-B687-BC4892A31E4D}" srcOrd="7" destOrd="0" presId="urn:microsoft.com/office/officeart/2005/8/layout/vList2"/>
    <dgm:cxn modelId="{082D008D-BB6A-41AC-B357-EAC009CCCC72}" type="presParOf" srcId="{5E3FE9F8-53BC-4076-A2AA-91EC021D8764}" destId="{1C0E9ABE-9327-4608-921B-B28FB2C860FF}"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AD88DF-E125-4ADA-B829-189BDABF89D3}">
      <dsp:nvSpPr>
        <dsp:cNvPr id="0" name=""/>
        <dsp:cNvSpPr/>
      </dsp:nvSpPr>
      <dsp:spPr>
        <a:xfrm>
          <a:off x="1459071" y="71993"/>
          <a:ext cx="3455670" cy="3455670"/>
        </a:xfrm>
        <a:prstGeom prst="ellipse">
          <a:avLst/>
        </a:prstGeom>
        <a:solidFill>
          <a:schemeClr val="accent2">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866900">
            <a:lnSpc>
              <a:spcPct val="90000"/>
            </a:lnSpc>
            <a:spcBef>
              <a:spcPct val="0"/>
            </a:spcBef>
            <a:spcAft>
              <a:spcPct val="35000"/>
            </a:spcAft>
            <a:buNone/>
          </a:pPr>
          <a:r>
            <a:rPr lang="en-GB" sz="4200" kern="1200" dirty="0"/>
            <a:t>Elite Dangerous</a:t>
          </a:r>
        </a:p>
      </dsp:txBody>
      <dsp:txXfrm>
        <a:off x="1919828" y="676735"/>
        <a:ext cx="2534158" cy="1555051"/>
      </dsp:txXfrm>
    </dsp:sp>
    <dsp:sp modelId="{C9526262-5C1E-465F-B4B2-86762662F533}">
      <dsp:nvSpPr>
        <dsp:cNvPr id="0" name=""/>
        <dsp:cNvSpPr/>
      </dsp:nvSpPr>
      <dsp:spPr>
        <a:xfrm>
          <a:off x="2705992" y="2231786"/>
          <a:ext cx="3455670" cy="3455670"/>
        </a:xfrm>
        <a:prstGeom prst="ellipse">
          <a:avLst/>
        </a:prstGeom>
        <a:solidFill>
          <a:schemeClr val="accent3">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866900">
            <a:lnSpc>
              <a:spcPct val="90000"/>
            </a:lnSpc>
            <a:spcBef>
              <a:spcPct val="0"/>
            </a:spcBef>
            <a:spcAft>
              <a:spcPct val="35000"/>
            </a:spcAft>
            <a:buNone/>
          </a:pPr>
          <a:r>
            <a:rPr lang="en-GB" sz="4200" kern="1200" dirty="0"/>
            <a:t>No Man’s Sky</a:t>
          </a:r>
        </a:p>
      </dsp:txBody>
      <dsp:txXfrm>
        <a:off x="3762852" y="3124501"/>
        <a:ext cx="2073402" cy="1900618"/>
      </dsp:txXfrm>
    </dsp:sp>
    <dsp:sp modelId="{2B9462C2-340D-4B72-8EDE-2BB5A1350CCF}">
      <dsp:nvSpPr>
        <dsp:cNvPr id="0" name=""/>
        <dsp:cNvSpPr/>
      </dsp:nvSpPr>
      <dsp:spPr>
        <a:xfrm>
          <a:off x="212151" y="2231786"/>
          <a:ext cx="3455670" cy="3455670"/>
        </a:xfrm>
        <a:prstGeom prst="ellipse">
          <a:avLst/>
        </a:prstGeom>
        <a:solidFill>
          <a:schemeClr val="accent4">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866900">
            <a:lnSpc>
              <a:spcPct val="90000"/>
            </a:lnSpc>
            <a:spcBef>
              <a:spcPct val="0"/>
            </a:spcBef>
            <a:spcAft>
              <a:spcPct val="35000"/>
            </a:spcAft>
            <a:buNone/>
          </a:pPr>
          <a:r>
            <a:rPr lang="en-GB" sz="4200" kern="1200" dirty="0"/>
            <a:t>Space Engineers</a:t>
          </a:r>
        </a:p>
      </dsp:txBody>
      <dsp:txXfrm>
        <a:off x="537559" y="3124501"/>
        <a:ext cx="2073402" cy="19006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F307C8-A239-40AD-90A3-2277ADEA1DC1}">
      <dsp:nvSpPr>
        <dsp:cNvPr id="0" name=""/>
        <dsp:cNvSpPr/>
      </dsp:nvSpPr>
      <dsp:spPr>
        <a:xfrm>
          <a:off x="0" y="672137"/>
          <a:ext cx="6373813" cy="2392425"/>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4679" tIns="645668" rIns="494679" bIns="220472" numCol="1" spcCol="1270" anchor="t" anchorCtr="0">
          <a:noAutofit/>
        </a:bodyPr>
        <a:lstStyle/>
        <a:p>
          <a:pPr marL="285750" lvl="1" indent="-285750" algn="l" defTabSz="1377950">
            <a:lnSpc>
              <a:spcPct val="100000"/>
            </a:lnSpc>
            <a:spcBef>
              <a:spcPct val="0"/>
            </a:spcBef>
            <a:spcAft>
              <a:spcPct val="15000"/>
            </a:spcAft>
            <a:buChar char="•"/>
          </a:pPr>
          <a:r>
            <a:rPr lang="en-GB" sz="3100" kern="1200" dirty="0"/>
            <a:t>Create realistically sized planets</a:t>
          </a:r>
          <a:endParaRPr lang="en-US" sz="3100" kern="1200" dirty="0"/>
        </a:p>
        <a:p>
          <a:pPr marL="285750" lvl="1" indent="-285750" algn="l" defTabSz="1377950">
            <a:lnSpc>
              <a:spcPct val="100000"/>
            </a:lnSpc>
            <a:spcBef>
              <a:spcPct val="0"/>
            </a:spcBef>
            <a:spcAft>
              <a:spcPct val="15000"/>
            </a:spcAft>
            <a:buChar char="•"/>
          </a:pPr>
          <a:r>
            <a:rPr lang="en-GB" sz="3100" kern="1200"/>
            <a:t>Diverse</a:t>
          </a:r>
          <a:endParaRPr lang="en-US" sz="3100" kern="1200"/>
        </a:p>
        <a:p>
          <a:pPr marL="285750" lvl="1" indent="-285750" algn="l" defTabSz="1377950">
            <a:lnSpc>
              <a:spcPct val="100000"/>
            </a:lnSpc>
            <a:spcBef>
              <a:spcPct val="0"/>
            </a:spcBef>
            <a:spcAft>
              <a:spcPct val="15000"/>
            </a:spcAft>
            <a:buChar char="•"/>
          </a:pPr>
          <a:r>
            <a:rPr lang="en-GB" sz="3100" kern="1200"/>
            <a:t>Seamless gameplay experience</a:t>
          </a:r>
          <a:endParaRPr lang="en-US" sz="3100" kern="1200"/>
        </a:p>
      </dsp:txBody>
      <dsp:txXfrm>
        <a:off x="0" y="672137"/>
        <a:ext cx="6373813" cy="2392425"/>
      </dsp:txXfrm>
    </dsp:sp>
    <dsp:sp modelId="{41494D2E-48B4-489A-A90B-C449067F96C1}">
      <dsp:nvSpPr>
        <dsp:cNvPr id="0" name=""/>
        <dsp:cNvSpPr/>
      </dsp:nvSpPr>
      <dsp:spPr>
        <a:xfrm>
          <a:off x="956078" y="228432"/>
          <a:ext cx="4461669" cy="9151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8640" tIns="0" rIns="168640" bIns="0" numCol="1" spcCol="1270" anchor="ctr" anchorCtr="0">
          <a:noAutofit/>
        </a:bodyPr>
        <a:lstStyle/>
        <a:p>
          <a:pPr marL="0" lvl="0" indent="0" algn="ctr" defTabSz="1377950">
            <a:lnSpc>
              <a:spcPct val="90000"/>
            </a:lnSpc>
            <a:spcBef>
              <a:spcPct val="0"/>
            </a:spcBef>
            <a:spcAft>
              <a:spcPct val="35000"/>
            </a:spcAft>
            <a:buNone/>
          </a:pPr>
          <a:r>
            <a:rPr lang="en-GB" sz="3100" kern="1200" dirty="0"/>
            <a:t>Goals of Project</a:t>
          </a:r>
          <a:endParaRPr lang="en-US" sz="3100" kern="1200" dirty="0"/>
        </a:p>
      </dsp:txBody>
      <dsp:txXfrm>
        <a:off x="1000750" y="273104"/>
        <a:ext cx="4372325" cy="825776"/>
      </dsp:txXfrm>
    </dsp:sp>
    <dsp:sp modelId="{B5D970F6-D195-47CC-80DA-14C9956DB3A1}">
      <dsp:nvSpPr>
        <dsp:cNvPr id="0" name=""/>
        <dsp:cNvSpPr/>
      </dsp:nvSpPr>
      <dsp:spPr>
        <a:xfrm>
          <a:off x="0" y="3689522"/>
          <a:ext cx="6373813" cy="185535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4679" tIns="645668" rIns="494679" bIns="220472" numCol="1" spcCol="1270" anchor="t" anchorCtr="0">
          <a:noAutofit/>
        </a:bodyPr>
        <a:lstStyle/>
        <a:p>
          <a:pPr marL="285750" lvl="1" indent="-285750" algn="l" defTabSz="1377950">
            <a:lnSpc>
              <a:spcPct val="100000"/>
            </a:lnSpc>
            <a:spcBef>
              <a:spcPct val="0"/>
            </a:spcBef>
            <a:spcAft>
              <a:spcPct val="15000"/>
            </a:spcAft>
            <a:buChar char="•"/>
          </a:pPr>
          <a:r>
            <a:rPr lang="en-GB" sz="3100" kern="1200"/>
            <a:t>Unity Game</a:t>
          </a:r>
          <a:endParaRPr lang="en-US" sz="3100" kern="1200"/>
        </a:p>
        <a:p>
          <a:pPr marL="285750" lvl="1" indent="-285750" algn="l" defTabSz="1377950">
            <a:lnSpc>
              <a:spcPct val="100000"/>
            </a:lnSpc>
            <a:spcBef>
              <a:spcPct val="0"/>
            </a:spcBef>
            <a:spcAft>
              <a:spcPct val="15000"/>
            </a:spcAft>
            <a:buChar char="•"/>
          </a:pPr>
          <a:r>
            <a:rPr lang="en-GB" sz="3100" kern="1200" dirty="0"/>
            <a:t>Unity Package</a:t>
          </a:r>
          <a:endParaRPr lang="en-US" sz="3100" kern="1200" dirty="0"/>
        </a:p>
      </dsp:txBody>
      <dsp:txXfrm>
        <a:off x="0" y="3689522"/>
        <a:ext cx="6373813" cy="1855350"/>
      </dsp:txXfrm>
    </dsp:sp>
    <dsp:sp modelId="{BCF43D81-4DF3-48B4-84EE-6E57FB51132A}">
      <dsp:nvSpPr>
        <dsp:cNvPr id="0" name=""/>
        <dsp:cNvSpPr/>
      </dsp:nvSpPr>
      <dsp:spPr>
        <a:xfrm>
          <a:off x="956078" y="3245716"/>
          <a:ext cx="4461669" cy="9151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8640" tIns="0" rIns="168640" bIns="0" numCol="1" spcCol="1270" anchor="ctr" anchorCtr="0">
          <a:noAutofit/>
        </a:bodyPr>
        <a:lstStyle/>
        <a:p>
          <a:pPr marL="0" lvl="0" indent="0" algn="ctr" defTabSz="1377950">
            <a:lnSpc>
              <a:spcPct val="90000"/>
            </a:lnSpc>
            <a:spcBef>
              <a:spcPct val="0"/>
            </a:spcBef>
            <a:spcAft>
              <a:spcPct val="35000"/>
            </a:spcAft>
            <a:buNone/>
          </a:pPr>
          <a:r>
            <a:rPr lang="en-GB" sz="3100" kern="1200" dirty="0"/>
            <a:t>Outputs</a:t>
          </a:r>
          <a:endParaRPr lang="en-US" sz="3100" kern="1200" dirty="0"/>
        </a:p>
      </dsp:txBody>
      <dsp:txXfrm>
        <a:off x="1000750" y="3290388"/>
        <a:ext cx="4372325" cy="8257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95B165-1BD4-480B-BD3D-3F847777834B}">
      <dsp:nvSpPr>
        <dsp:cNvPr id="0" name=""/>
        <dsp:cNvSpPr/>
      </dsp:nvSpPr>
      <dsp:spPr>
        <a:xfrm>
          <a:off x="0" y="52284"/>
          <a:ext cx="6373813" cy="102960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Sphere Generation</a:t>
          </a:r>
        </a:p>
      </dsp:txBody>
      <dsp:txXfrm>
        <a:off x="50261" y="102545"/>
        <a:ext cx="6273291" cy="929078"/>
      </dsp:txXfrm>
    </dsp:sp>
    <dsp:sp modelId="{389A1D81-744B-4720-849C-6B8950F2A406}">
      <dsp:nvSpPr>
        <dsp:cNvPr id="0" name=""/>
        <dsp:cNvSpPr/>
      </dsp:nvSpPr>
      <dsp:spPr>
        <a:xfrm>
          <a:off x="0" y="1208604"/>
          <a:ext cx="6373813" cy="1029600"/>
        </a:xfrm>
        <a:prstGeom prst="roundRect">
          <a:avLst/>
        </a:prstGeom>
        <a:solidFill>
          <a:schemeClr val="accent5">
            <a:hueOff val="90002"/>
            <a:satOff val="2173"/>
            <a:lumOff val="-104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Terrain Generation</a:t>
          </a:r>
        </a:p>
      </dsp:txBody>
      <dsp:txXfrm>
        <a:off x="50261" y="1258865"/>
        <a:ext cx="6273291" cy="929078"/>
      </dsp:txXfrm>
    </dsp:sp>
    <dsp:sp modelId="{5A3A60D2-0241-4F0B-AEB8-1D107B92B147}">
      <dsp:nvSpPr>
        <dsp:cNvPr id="0" name=""/>
        <dsp:cNvSpPr/>
      </dsp:nvSpPr>
      <dsp:spPr>
        <a:xfrm>
          <a:off x="0" y="2364925"/>
          <a:ext cx="6373813" cy="1029600"/>
        </a:xfrm>
        <a:prstGeom prst="roundRect">
          <a:avLst/>
        </a:prstGeom>
        <a:solidFill>
          <a:schemeClr val="accent5">
            <a:hueOff val="180003"/>
            <a:satOff val="4346"/>
            <a:lumOff val="-20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Level of Detail</a:t>
          </a:r>
        </a:p>
      </dsp:txBody>
      <dsp:txXfrm>
        <a:off x="50261" y="2415186"/>
        <a:ext cx="6273291" cy="929078"/>
      </dsp:txXfrm>
    </dsp:sp>
    <dsp:sp modelId="{B6F264CA-501D-413C-A13C-FC1CF0C65856}">
      <dsp:nvSpPr>
        <dsp:cNvPr id="0" name=""/>
        <dsp:cNvSpPr/>
      </dsp:nvSpPr>
      <dsp:spPr>
        <a:xfrm>
          <a:off x="0" y="3521245"/>
          <a:ext cx="6373813" cy="1029600"/>
        </a:xfrm>
        <a:prstGeom prst="roundRect">
          <a:avLst/>
        </a:prstGeom>
        <a:solidFill>
          <a:schemeClr val="accent5">
            <a:hueOff val="270005"/>
            <a:satOff val="6519"/>
            <a:lumOff val="-31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Atmospheric Rendering</a:t>
          </a:r>
        </a:p>
      </dsp:txBody>
      <dsp:txXfrm>
        <a:off x="50261" y="3571506"/>
        <a:ext cx="6273291" cy="929078"/>
      </dsp:txXfrm>
    </dsp:sp>
    <dsp:sp modelId="{1C0E9ABE-9327-4608-921B-B28FB2C860FF}">
      <dsp:nvSpPr>
        <dsp:cNvPr id="0" name=""/>
        <dsp:cNvSpPr/>
      </dsp:nvSpPr>
      <dsp:spPr>
        <a:xfrm>
          <a:off x="0" y="4677565"/>
          <a:ext cx="6373813" cy="1029600"/>
        </a:xfrm>
        <a:prstGeom prst="roundRect">
          <a:avLst/>
        </a:prstGeom>
        <a:solidFill>
          <a:schemeClr val="accent5">
            <a:hueOff val="360006"/>
            <a:satOff val="8692"/>
            <a:lumOff val="-4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dirty="0"/>
            <a:t>Floating Point Precision</a:t>
          </a:r>
        </a:p>
      </dsp:txBody>
      <dsp:txXfrm>
        <a:off x="50261" y="4727826"/>
        <a:ext cx="6273291" cy="929078"/>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3/18/2022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3/18/2022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Adam, and this is my presentation on the progress I have made with portfolio final project.</a:t>
            </a:r>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Although these methods were good, they all suffered from a less than perfect point distribution, and this would be important to lower the chance of visual artefacts, and allow for a more </a:t>
            </a:r>
            <a:r>
              <a:rPr lang="en-GB" dirty="0" err="1"/>
              <a:t>constent</a:t>
            </a:r>
            <a:r>
              <a:rPr lang="en-GB" dirty="0"/>
              <a:t> level of detail. As such my research took me to what is known as the Fibonacci sphere. This algorithm uses the </a:t>
            </a:r>
            <a:r>
              <a:rPr lang="en-GB" dirty="0" err="1"/>
              <a:t>fibonnachi</a:t>
            </a:r>
            <a:r>
              <a:rPr lang="en-GB" dirty="0"/>
              <a:t> sphere to generate the most evenly distributed points in all of the methods researched. This method would have been perfect, if it </a:t>
            </a:r>
            <a:r>
              <a:rPr lang="en-GB" dirty="0" err="1"/>
              <a:t>wernt</a:t>
            </a:r>
            <a:r>
              <a:rPr lang="en-GB" dirty="0"/>
              <a:t> down to some major downsides. This method is much more computationally and mathematically complex to generate this sphere. The main issue arrives from trying to triangulate the generated points, as the algorithm generates the points in a non linear way, making it to complex for my understanding to </a:t>
            </a:r>
            <a:r>
              <a:rPr lang="en-GB" dirty="0" err="1"/>
              <a:t>triganulate</a:t>
            </a:r>
            <a:r>
              <a:rPr lang="en-GB" dirty="0"/>
              <a:t>. </a:t>
            </a:r>
            <a:r>
              <a:rPr lang="en-GB" dirty="0" err="1"/>
              <a:t>Additionly</a:t>
            </a:r>
            <a:r>
              <a:rPr lang="en-GB" dirty="0"/>
              <a:t>, again due to this non grid structure, it would be incredibly hard to subdivide this sphere into different terrain chunks, which is important for level of detail which will be discussed later. As such the method for implementation that I have chosen is the spherified cube, as it had good enough point distribution, whilst also being much easier to triangulate and break into chunks. </a:t>
            </a:r>
          </a:p>
        </p:txBody>
      </p:sp>
      <p:sp>
        <p:nvSpPr>
          <p:cNvPr id="4" name="Slide Number Placeholder 3"/>
          <p:cNvSpPr>
            <a:spLocks noGrp="1"/>
          </p:cNvSpPr>
          <p:nvPr>
            <p:ph type="sldNum" sz="quarter" idx="5"/>
          </p:nvPr>
        </p:nvSpPr>
        <p:spPr/>
        <p:txBody>
          <a:bodyPr/>
          <a:lstStyle/>
          <a:p>
            <a:fld id="{E7CCE34D-CFF1-4FFE-815B-D050E7ED2DFD}" type="slidenum">
              <a:rPr lang="en-US" smtClean="0"/>
              <a:t>10</a:t>
            </a:fld>
            <a:endParaRPr lang="en-US"/>
          </a:p>
        </p:txBody>
      </p:sp>
    </p:spTree>
    <p:extLst>
      <p:ext uri="{BB962C8B-B14F-4D97-AF65-F5344CB8AC3E}">
        <p14:creationId xmlns:p14="http://schemas.microsoft.com/office/powerpoint/2010/main" val="907890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Another area I briefly researched into was Marching Cubes. This algorithm uses voxels to create the shapes of the terrain, instead of having to manually specify the vertices of every triangle of the terrain.  This was investigated, as in theory it would have allowed for deformable terrain, as well as much more advanced terrain features such as caves and overhangs. There was even a paper by Zackary P. T. Sin and Peter H. F. Ng, on a method for implementing this algorithm for a spherical space, for use within planet generation. Unfortunately, during initial testing, this algorithm proved to be far to slow for runtime operation, at least at the scale that I wanted to </a:t>
            </a:r>
            <a:r>
              <a:rPr lang="en-GB" dirty="0" err="1"/>
              <a:t>achive</a:t>
            </a:r>
            <a:r>
              <a:rPr lang="en-GB" dirty="0"/>
              <a:t>. In a future iteration of this project, I would definitely like to have another attempt at implementing this using the GPU to aide in </a:t>
            </a:r>
            <a:r>
              <a:rPr lang="en-GB" dirty="0" err="1"/>
              <a:t>computiation</a:t>
            </a:r>
            <a:r>
              <a:rPr lang="en-GB" dirty="0"/>
              <a:t>.</a:t>
            </a:r>
          </a:p>
        </p:txBody>
      </p:sp>
      <p:sp>
        <p:nvSpPr>
          <p:cNvPr id="4" name="Slide Number Placeholder 3"/>
          <p:cNvSpPr>
            <a:spLocks noGrp="1"/>
          </p:cNvSpPr>
          <p:nvPr>
            <p:ph type="sldNum" sz="quarter" idx="5"/>
          </p:nvPr>
        </p:nvSpPr>
        <p:spPr/>
        <p:txBody>
          <a:bodyPr/>
          <a:lstStyle/>
          <a:p>
            <a:fld id="{E7CCE34D-CFF1-4FFE-815B-D050E7ED2DFD}" type="slidenum">
              <a:rPr lang="en-US" smtClean="0"/>
              <a:t>11</a:t>
            </a:fld>
            <a:endParaRPr lang="en-US"/>
          </a:p>
        </p:txBody>
      </p:sp>
    </p:spTree>
    <p:extLst>
      <p:ext uri="{BB962C8B-B14F-4D97-AF65-F5344CB8AC3E}">
        <p14:creationId xmlns:p14="http://schemas.microsoft.com/office/powerpoint/2010/main" val="770613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CCE34D-CFF1-4FFE-815B-D050E7ED2DFD}" type="slidenum">
              <a:rPr lang="en-US" smtClean="0"/>
              <a:t>12</a:t>
            </a:fld>
            <a:endParaRPr lang="en-US"/>
          </a:p>
        </p:txBody>
      </p:sp>
    </p:spTree>
    <p:extLst>
      <p:ext uri="{BB962C8B-B14F-4D97-AF65-F5344CB8AC3E}">
        <p14:creationId xmlns:p14="http://schemas.microsoft.com/office/powerpoint/2010/main" val="23070122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13</a:t>
            </a:fld>
            <a:endParaRPr lang="en-US"/>
          </a:p>
        </p:txBody>
      </p:sp>
    </p:spTree>
    <p:extLst>
      <p:ext uri="{BB962C8B-B14F-4D97-AF65-F5344CB8AC3E}">
        <p14:creationId xmlns:p14="http://schemas.microsoft.com/office/powerpoint/2010/main" val="30088966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14</a:t>
            </a:fld>
            <a:endParaRPr lang="en-US"/>
          </a:p>
        </p:txBody>
      </p:sp>
    </p:spTree>
    <p:extLst>
      <p:ext uri="{BB962C8B-B14F-4D97-AF65-F5344CB8AC3E}">
        <p14:creationId xmlns:p14="http://schemas.microsoft.com/office/powerpoint/2010/main" val="1120626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part of this presentation, I shall cover a basic description of the project, and its context within the wider research field and its importance. Then I will summarize the research I have completed thus far and explain some of the core concepts and findings I have found within this process. Afterwards I will then show my progress in the implementation, and demonstrate the current functionality. Finally I will outline my plan for completion of both the implementation and dissertation.</a:t>
            </a:r>
          </a:p>
        </p:txBody>
      </p:sp>
      <p:sp>
        <p:nvSpPr>
          <p:cNvPr id="4" name="Slide Number Placeholder 3"/>
          <p:cNvSpPr>
            <a:spLocks noGrp="1"/>
          </p:cNvSpPr>
          <p:nvPr>
            <p:ph type="sldNum" sz="quarter" idx="5"/>
          </p:nvPr>
        </p:nvSpPr>
        <p:spPr/>
        <p:txBody>
          <a:bodyPr/>
          <a:lstStyle/>
          <a:p>
            <a:fld id="{E7CCE34D-CFF1-4FFE-815B-D050E7ED2DFD}" type="slidenum">
              <a:rPr lang="en-US" smtClean="0"/>
              <a:t>2</a:t>
            </a:fld>
            <a:endParaRPr lang="en-US"/>
          </a:p>
        </p:txBody>
      </p:sp>
    </p:spTree>
    <p:extLst>
      <p:ext uri="{BB962C8B-B14F-4D97-AF65-F5344CB8AC3E}">
        <p14:creationId xmlns:p14="http://schemas.microsoft.com/office/powerpoint/2010/main" val="1376898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section will explain the project, the reasons I have chosen it, and why it is important to study.</a:t>
            </a:r>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gaming industry, specifically within the sci-fi genre, there is an increasing tendency to use a large amount of procedurally generated content. This approach allows for developers to create vast universes and worlds for the player to explore, either as a core gameplay concept, or as an aid in game development so that developers can focus more on gameplay features instead of world building. 3 examples shown above are some examples of procedural generation, specifically planet generation. On the left is Elite Dangerous by frontier developments, on the top right is no mans sky by hello games, and on the bottom right is space engineers from keen software house. All 3 of these games, as well as many more, have inspired my project to focus on this idea of procedural planet generation</a:t>
            </a:r>
          </a:p>
          <a:p>
            <a:endParaRPr lang="en-GB" dirty="0"/>
          </a:p>
          <a:p>
            <a:endParaRPr lang="en-GB" dirty="0"/>
          </a:p>
          <a:p>
            <a:r>
              <a:rPr lang="en-GB" dirty="0"/>
              <a:t>https://bgr.com/wp-content/uploads/2018/07/no-mans-sky-next1.jpg?quality=82&amp;strip=all</a:t>
            </a:r>
          </a:p>
          <a:p>
            <a:r>
              <a:rPr lang="en-GB" dirty="0"/>
              <a:t>https://www.reddit.com/r/EliteDangerous/comments/mkl48g/will_we_be_able_to_land_on_planets_like_this_in/</a:t>
            </a:r>
          </a:p>
          <a:p>
            <a:r>
              <a:rPr lang="en-GB" dirty="0"/>
              <a:t>https://www.thegamer.com/space-engineers-everything-need-know-planets/</a:t>
            </a:r>
          </a:p>
        </p:txBody>
      </p:sp>
      <p:sp>
        <p:nvSpPr>
          <p:cNvPr id="4" name="Slide Number Placeholder 3"/>
          <p:cNvSpPr>
            <a:spLocks noGrp="1"/>
          </p:cNvSpPr>
          <p:nvPr>
            <p:ph type="sldNum" sz="quarter" idx="5"/>
          </p:nvPr>
        </p:nvSpPr>
        <p:spPr/>
        <p:txBody>
          <a:bodyPr/>
          <a:lstStyle/>
          <a:p>
            <a:fld id="{E7CCE34D-CFF1-4FFE-815B-D050E7ED2DFD}" type="slidenum">
              <a:rPr lang="en-US" smtClean="0"/>
              <a:t>4</a:t>
            </a:fld>
            <a:endParaRPr lang="en-US"/>
          </a:p>
        </p:txBody>
      </p:sp>
    </p:spTree>
    <p:extLst>
      <p:ext uri="{BB962C8B-B14F-4D97-AF65-F5344CB8AC3E}">
        <p14:creationId xmlns:p14="http://schemas.microsoft.com/office/powerpoint/2010/main" val="33791445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this project, I plan on combining all of the benefits of theses games into one simple product, eliminating all of the negatives as well. For example, although the scale of Elite dangerous is incredibly realistic, so is their planets. Which is good in a simulation context, but if you want to create interesting, diverse worlds to keep the player interested, this is less ideal. No mans sky on the other get this diversity very well, and all the planets are noticeably different from each other, but they suffer from the issues of being on a much smaller scale. Additionally, even though space engineers suffers from a much more restrictive generation system and their planets are much smaller, the one feature they have over both these other games is transitioning from space to the planet. Both Elite and no mans sky have a noticeable transition from space to their planets and vice versa, whereas space engineers handles this transition much better, and the experience is almost seamless.  </a:t>
            </a:r>
          </a:p>
        </p:txBody>
      </p:sp>
      <p:sp>
        <p:nvSpPr>
          <p:cNvPr id="4" name="Slide Number Placeholder 3"/>
          <p:cNvSpPr>
            <a:spLocks noGrp="1"/>
          </p:cNvSpPr>
          <p:nvPr>
            <p:ph type="sldNum" sz="quarter" idx="5"/>
          </p:nvPr>
        </p:nvSpPr>
        <p:spPr/>
        <p:txBody>
          <a:bodyPr/>
          <a:lstStyle/>
          <a:p>
            <a:fld id="{E7CCE34D-CFF1-4FFE-815B-D050E7ED2DFD}" type="slidenum">
              <a:rPr lang="en-US" smtClean="0"/>
              <a:t>5</a:t>
            </a:fld>
            <a:endParaRPr lang="en-US"/>
          </a:p>
        </p:txBody>
      </p:sp>
    </p:spTree>
    <p:extLst>
      <p:ext uri="{BB962C8B-B14F-4D97-AF65-F5344CB8AC3E}">
        <p14:creationId xmlns:p14="http://schemas.microsoft.com/office/powerpoint/2010/main" val="23110730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a result of this first initial look at current works within the industry, I would like my final product to be  a Unity package that allows for the creation of procedurally generated planets, at a user defined size, diversity through biomes. </a:t>
            </a:r>
          </a:p>
        </p:txBody>
      </p:sp>
      <p:sp>
        <p:nvSpPr>
          <p:cNvPr id="4" name="Slide Number Placeholder 3"/>
          <p:cNvSpPr>
            <a:spLocks noGrp="1"/>
          </p:cNvSpPr>
          <p:nvPr>
            <p:ph type="sldNum" sz="quarter" idx="5"/>
          </p:nvPr>
        </p:nvSpPr>
        <p:spPr/>
        <p:txBody>
          <a:bodyPr/>
          <a:lstStyle/>
          <a:p>
            <a:fld id="{E7CCE34D-CFF1-4FFE-815B-D050E7ED2DFD}" type="slidenum">
              <a:rPr lang="en-US" smtClean="0"/>
              <a:t>6</a:t>
            </a:fld>
            <a:endParaRPr lang="en-US"/>
          </a:p>
        </p:txBody>
      </p:sp>
    </p:spTree>
    <p:extLst>
      <p:ext uri="{BB962C8B-B14F-4D97-AF65-F5344CB8AC3E}">
        <p14:creationId xmlns:p14="http://schemas.microsoft.com/office/powerpoint/2010/main" val="28554166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section, I will summarize some of the major theorists and algorithms that I explored during the ongoing research process for this project.</a:t>
            </a:r>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41938314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were 5 main areas of research that I wanted to look into as part of this project. Theses include, Sphere </a:t>
            </a:r>
            <a:r>
              <a:rPr lang="en-GB" dirty="0" err="1"/>
              <a:t>Geneation</a:t>
            </a:r>
            <a:r>
              <a:rPr lang="en-GB" dirty="0"/>
              <a:t>, Terrain Generation, level of detail systems, Atmospheric rendering and floating point precision errors. I will now break down all of these individual areas of study withing the next few slides of this presentation.</a:t>
            </a:r>
          </a:p>
        </p:txBody>
      </p:sp>
      <p:sp>
        <p:nvSpPr>
          <p:cNvPr id="4" name="Slide Number Placeholder 3"/>
          <p:cNvSpPr>
            <a:spLocks noGrp="1"/>
          </p:cNvSpPr>
          <p:nvPr>
            <p:ph type="sldNum" sz="quarter" idx="5"/>
          </p:nvPr>
        </p:nvSpPr>
        <p:spPr/>
        <p:txBody>
          <a:bodyPr/>
          <a:lstStyle/>
          <a:p>
            <a:fld id="{E7CCE34D-CFF1-4FFE-815B-D050E7ED2DFD}" type="slidenum">
              <a:rPr lang="en-US" smtClean="0"/>
              <a:t>8</a:t>
            </a:fld>
            <a:endParaRPr lang="en-US"/>
          </a:p>
        </p:txBody>
      </p:sp>
    </p:spTree>
    <p:extLst>
      <p:ext uri="{BB962C8B-B14F-4D97-AF65-F5344CB8AC3E}">
        <p14:creationId xmlns:p14="http://schemas.microsoft.com/office/powerpoint/2010/main" val="23837862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first major area of investigation was the best way to generate a sphere mesh. This was crucial as planets, at their core, are spheres with extra lumps. Although some planets and moons do exist that do no not follow this spherical shape, such as the moon of mars </a:t>
            </a:r>
            <a:r>
              <a:rPr lang="en-GB" dirty="0" err="1"/>
              <a:t>phobos</a:t>
            </a:r>
            <a:r>
              <a:rPr lang="en-GB" dirty="0"/>
              <a:t>, for the sake of this project’s scope, only spheres will be investigated. Initial </a:t>
            </a:r>
            <a:r>
              <a:rPr lang="en-GB" dirty="0" err="1"/>
              <a:t>investifation</a:t>
            </a:r>
            <a:r>
              <a:rPr lang="en-GB" dirty="0"/>
              <a:t> into the subject showed there were 4 well established ways to create the </a:t>
            </a:r>
            <a:r>
              <a:rPr lang="en-GB" dirty="0" err="1"/>
              <a:t>verticies</a:t>
            </a:r>
            <a:r>
              <a:rPr lang="en-GB" dirty="0"/>
              <a:t> of a sphere. These were the UV sphere, the normalized cube, the spherified cube and the icosahedron. Theses methods are the most documented algorithms I found during my research, and examples of each of these methods can be seen in the picture here</a:t>
            </a:r>
          </a:p>
        </p:txBody>
      </p:sp>
      <p:sp>
        <p:nvSpPr>
          <p:cNvPr id="4" name="Slide Number Placeholder 3"/>
          <p:cNvSpPr>
            <a:spLocks noGrp="1"/>
          </p:cNvSpPr>
          <p:nvPr>
            <p:ph type="sldNum" sz="quarter" idx="5"/>
          </p:nvPr>
        </p:nvSpPr>
        <p:spPr/>
        <p:txBody>
          <a:bodyPr/>
          <a:lstStyle/>
          <a:p>
            <a:fld id="{E7CCE34D-CFF1-4FFE-815B-D050E7ED2DFD}" type="slidenum">
              <a:rPr lang="en-US" smtClean="0"/>
              <a:t>9</a:t>
            </a:fld>
            <a:endParaRPr lang="en-US"/>
          </a:p>
        </p:txBody>
      </p:sp>
    </p:spTree>
    <p:extLst>
      <p:ext uri="{BB962C8B-B14F-4D97-AF65-F5344CB8AC3E}">
        <p14:creationId xmlns:p14="http://schemas.microsoft.com/office/powerpoint/2010/main" val="829350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5.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1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1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1051551"/>
            <a:ext cx="3565524" cy="2384898"/>
          </a:xfrm>
        </p:spPr>
        <p:txBody>
          <a:bodyPr anchor="b" anchorCtr="0">
            <a:normAutofit fontScale="90000"/>
          </a:bodyPr>
          <a:lstStyle/>
          <a:p>
            <a:r>
              <a:rPr lang="en-US" dirty="0"/>
              <a:t>Portfolio Project Progress Presentation </a:t>
            </a:r>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452360"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3" y="3568700"/>
            <a:ext cx="3565524" cy="1731963"/>
          </a:xfrm>
        </p:spPr>
        <p:txBody>
          <a:bodyPr>
            <a:normAutofit/>
          </a:bodyPr>
          <a:lstStyle/>
          <a:p>
            <a:r>
              <a:rPr lang="en-US" dirty="0"/>
              <a:t>Adam Hurst</a:t>
            </a:r>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1" name="Group 30">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32" name="Freeform: Shape 31">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Oval 33">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Oval 34">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37" name="Rectangle 36">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B3FE162-883A-4E8C-9F40-6224CCCAD68B}"/>
              </a:ext>
            </a:extLst>
          </p:cNvPr>
          <p:cNvSpPr txBox="1"/>
          <p:nvPr/>
        </p:nvSpPr>
        <p:spPr>
          <a:xfrm>
            <a:off x="550864" y="549275"/>
            <a:ext cx="6373812" cy="984885"/>
          </a:xfrm>
          <a:prstGeom prst="rect">
            <a:avLst/>
          </a:prstGeom>
        </p:spPr>
        <p:txBody>
          <a:bodyPr vert="horz" wrap="square" lIns="0" tIns="0" rIns="0" bIns="0" rtlCol="0" anchor="ctr" anchorCtr="0">
            <a:normAutofit/>
          </a:bodyPr>
          <a:lstStyle/>
          <a:p>
            <a:pPr>
              <a:spcBef>
                <a:spcPct val="0"/>
              </a:spcBef>
              <a:spcAft>
                <a:spcPts val="600"/>
              </a:spcAft>
            </a:pPr>
            <a:r>
              <a:rPr lang="en-US" sz="4800">
                <a:latin typeface="+mj-lt"/>
                <a:ea typeface="+mj-ea"/>
                <a:cs typeface="+mj-cs"/>
              </a:rPr>
              <a:t>Sphere Generation</a:t>
            </a:r>
          </a:p>
        </p:txBody>
      </p:sp>
      <p:sp>
        <p:nvSpPr>
          <p:cNvPr id="39" name="Rectangle 38">
            <a:extLst>
              <a:ext uri="{FF2B5EF4-FFF2-40B4-BE49-F238E27FC236}">
                <a16:creationId xmlns:a16="http://schemas.microsoft.com/office/drawing/2014/main" id="{31ACE9CC-FA52-49A8-A8CB-4C6772C481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83434"/>
            <a:ext cx="12192000" cy="4774566"/>
          </a:xfrm>
          <a:prstGeom prst="rect">
            <a:avLst/>
          </a:prstGeom>
          <a:solidFill>
            <a:schemeClr val="bg2">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8B56926-F216-4281-9196-1495BD3061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F002781F-7291-412D-8F71-8BDA04C684E9}"/>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3" name="Footer Placeholder 2">
            <a:extLst>
              <a:ext uri="{FF2B5EF4-FFF2-40B4-BE49-F238E27FC236}">
                <a16:creationId xmlns:a16="http://schemas.microsoft.com/office/drawing/2014/main" id="{156F1A83-2F8A-4404-86AD-2BE3EB84426C}"/>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4" name="Slide Number Placeholder 3">
            <a:extLst>
              <a:ext uri="{FF2B5EF4-FFF2-40B4-BE49-F238E27FC236}">
                <a16:creationId xmlns:a16="http://schemas.microsoft.com/office/drawing/2014/main" id="{DE6BDFB5-9856-4EAE-841B-B4720803D71E}"/>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10</a:t>
            </a:fld>
            <a:endParaRPr lang="en-US">
              <a:solidFill>
                <a:schemeClr val="tx1">
                  <a:alpha val="80000"/>
                </a:schemeClr>
              </a:solidFill>
            </a:endParaRPr>
          </a:p>
        </p:txBody>
      </p:sp>
      <p:pic>
        <p:nvPicPr>
          <p:cNvPr id="6" name="Picture 5">
            <a:extLst>
              <a:ext uri="{FF2B5EF4-FFF2-40B4-BE49-F238E27FC236}">
                <a16:creationId xmlns:a16="http://schemas.microsoft.com/office/drawing/2014/main" id="{B06F9249-C269-4B6E-91CE-2116C5ECE8C9}"/>
              </a:ext>
            </a:extLst>
          </p:cNvPr>
          <p:cNvPicPr>
            <a:picLocks noChangeAspect="1"/>
          </p:cNvPicPr>
          <p:nvPr/>
        </p:nvPicPr>
        <p:blipFill>
          <a:blip r:embed="rId3"/>
          <a:stretch>
            <a:fillRect/>
          </a:stretch>
        </p:blipFill>
        <p:spPr>
          <a:xfrm>
            <a:off x="4251103" y="2083434"/>
            <a:ext cx="3689794" cy="3925196"/>
          </a:xfrm>
          <a:prstGeom prst="rect">
            <a:avLst/>
          </a:prstGeom>
        </p:spPr>
      </p:pic>
    </p:spTree>
    <p:extLst>
      <p:ext uri="{BB962C8B-B14F-4D97-AF65-F5344CB8AC3E}">
        <p14:creationId xmlns:p14="http://schemas.microsoft.com/office/powerpoint/2010/main" val="980442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1" name="Group 30">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32" name="Freeform: Shape 31">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Oval 33">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Oval 34">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37" name="Rectangle 36">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B3FE162-883A-4E8C-9F40-6224CCCAD68B}"/>
              </a:ext>
            </a:extLst>
          </p:cNvPr>
          <p:cNvSpPr txBox="1"/>
          <p:nvPr/>
        </p:nvSpPr>
        <p:spPr>
          <a:xfrm>
            <a:off x="550864" y="549275"/>
            <a:ext cx="6373812" cy="984885"/>
          </a:xfrm>
          <a:prstGeom prst="rect">
            <a:avLst/>
          </a:prstGeom>
        </p:spPr>
        <p:txBody>
          <a:bodyPr vert="horz" wrap="square" lIns="0" tIns="0" rIns="0" bIns="0" rtlCol="0" anchor="ctr" anchorCtr="0">
            <a:normAutofit/>
          </a:bodyPr>
          <a:lstStyle/>
          <a:p>
            <a:pPr>
              <a:spcBef>
                <a:spcPct val="0"/>
              </a:spcBef>
              <a:spcAft>
                <a:spcPts val="600"/>
              </a:spcAft>
            </a:pPr>
            <a:r>
              <a:rPr lang="en-US" sz="4800">
                <a:latin typeface="+mj-lt"/>
                <a:ea typeface="+mj-ea"/>
                <a:cs typeface="+mj-cs"/>
              </a:rPr>
              <a:t>Sphere Generation</a:t>
            </a:r>
          </a:p>
        </p:txBody>
      </p:sp>
      <p:sp>
        <p:nvSpPr>
          <p:cNvPr id="39" name="Rectangle 38">
            <a:extLst>
              <a:ext uri="{FF2B5EF4-FFF2-40B4-BE49-F238E27FC236}">
                <a16:creationId xmlns:a16="http://schemas.microsoft.com/office/drawing/2014/main" id="{31ACE9CC-FA52-49A8-A8CB-4C6772C481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83434"/>
            <a:ext cx="12192000" cy="4774566"/>
          </a:xfrm>
          <a:prstGeom prst="rect">
            <a:avLst/>
          </a:prstGeom>
          <a:solidFill>
            <a:schemeClr val="bg2">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28B56926-F216-4281-9196-1495BD3061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F002781F-7291-412D-8F71-8BDA04C684E9}"/>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3" name="Footer Placeholder 2">
            <a:extLst>
              <a:ext uri="{FF2B5EF4-FFF2-40B4-BE49-F238E27FC236}">
                <a16:creationId xmlns:a16="http://schemas.microsoft.com/office/drawing/2014/main" id="{156F1A83-2F8A-4404-86AD-2BE3EB84426C}"/>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4" name="Slide Number Placeholder 3">
            <a:extLst>
              <a:ext uri="{FF2B5EF4-FFF2-40B4-BE49-F238E27FC236}">
                <a16:creationId xmlns:a16="http://schemas.microsoft.com/office/drawing/2014/main" id="{DE6BDFB5-9856-4EAE-841B-B4720803D71E}"/>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11</a:t>
            </a:fld>
            <a:endParaRPr lang="en-US">
              <a:solidFill>
                <a:schemeClr val="tx1">
                  <a:alpha val="80000"/>
                </a:schemeClr>
              </a:solidFill>
            </a:endParaRPr>
          </a:p>
        </p:txBody>
      </p:sp>
      <p:pic>
        <p:nvPicPr>
          <p:cNvPr id="7" name="Picture 6">
            <a:extLst>
              <a:ext uri="{FF2B5EF4-FFF2-40B4-BE49-F238E27FC236}">
                <a16:creationId xmlns:a16="http://schemas.microsoft.com/office/drawing/2014/main" id="{F15FFBE7-3849-4976-AA05-39D3C0538572}"/>
              </a:ext>
            </a:extLst>
          </p:cNvPr>
          <p:cNvPicPr>
            <a:picLocks noChangeAspect="1"/>
          </p:cNvPicPr>
          <p:nvPr/>
        </p:nvPicPr>
        <p:blipFill>
          <a:blip r:embed="rId3"/>
          <a:stretch>
            <a:fillRect/>
          </a:stretch>
        </p:blipFill>
        <p:spPr>
          <a:xfrm>
            <a:off x="3851021" y="2083434"/>
            <a:ext cx="4489958" cy="4076734"/>
          </a:xfrm>
          <a:prstGeom prst="rect">
            <a:avLst/>
          </a:prstGeom>
        </p:spPr>
      </p:pic>
    </p:spTree>
    <p:extLst>
      <p:ext uri="{BB962C8B-B14F-4D97-AF65-F5344CB8AC3E}">
        <p14:creationId xmlns:p14="http://schemas.microsoft.com/office/powerpoint/2010/main" val="15913040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DB3FE162-883A-4E8C-9F40-6224CCCAD68B}"/>
              </a:ext>
            </a:extLst>
          </p:cNvPr>
          <p:cNvSpPr txBox="1"/>
          <p:nvPr/>
        </p:nvSpPr>
        <p:spPr>
          <a:xfrm>
            <a:off x="550864" y="549275"/>
            <a:ext cx="6373812" cy="984885"/>
          </a:xfrm>
          <a:prstGeom prst="rect">
            <a:avLst/>
          </a:prstGeom>
        </p:spPr>
        <p:txBody>
          <a:bodyPr vert="horz" wrap="square" lIns="0" tIns="0" rIns="0" bIns="0" rtlCol="0" anchor="ctr" anchorCtr="0">
            <a:normAutofit/>
          </a:bodyPr>
          <a:lstStyle/>
          <a:p>
            <a:pPr>
              <a:spcBef>
                <a:spcPct val="0"/>
              </a:spcBef>
              <a:spcAft>
                <a:spcPts val="600"/>
              </a:spcAft>
            </a:pPr>
            <a:r>
              <a:rPr lang="en-US" sz="4800" dirty="0">
                <a:latin typeface="+mj-lt"/>
                <a:ea typeface="+mj-ea"/>
                <a:cs typeface="+mj-cs"/>
              </a:rPr>
              <a:t>Terrain Generation</a:t>
            </a:r>
          </a:p>
        </p:txBody>
      </p:sp>
      <p:sp>
        <p:nvSpPr>
          <p:cNvPr id="2" name="Date Placeholder 1">
            <a:extLst>
              <a:ext uri="{FF2B5EF4-FFF2-40B4-BE49-F238E27FC236}">
                <a16:creationId xmlns:a16="http://schemas.microsoft.com/office/drawing/2014/main" id="{F002781F-7291-412D-8F71-8BDA04C684E9}"/>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3" name="Footer Placeholder 2">
            <a:extLst>
              <a:ext uri="{FF2B5EF4-FFF2-40B4-BE49-F238E27FC236}">
                <a16:creationId xmlns:a16="http://schemas.microsoft.com/office/drawing/2014/main" id="{156F1A83-2F8A-4404-86AD-2BE3EB84426C}"/>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4" name="Slide Number Placeholder 3">
            <a:extLst>
              <a:ext uri="{FF2B5EF4-FFF2-40B4-BE49-F238E27FC236}">
                <a16:creationId xmlns:a16="http://schemas.microsoft.com/office/drawing/2014/main" id="{DE6BDFB5-9856-4EAE-841B-B4720803D71E}"/>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12</a:t>
            </a:fld>
            <a:endParaRPr lang="en-US">
              <a:solidFill>
                <a:schemeClr val="tx1">
                  <a:alpha val="80000"/>
                </a:schemeClr>
              </a:solidFill>
            </a:endParaRPr>
          </a:p>
        </p:txBody>
      </p:sp>
    </p:spTree>
    <p:extLst>
      <p:ext uri="{BB962C8B-B14F-4D97-AF65-F5344CB8AC3E}">
        <p14:creationId xmlns:p14="http://schemas.microsoft.com/office/powerpoint/2010/main" val="942810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dirty="0"/>
              <a:t>Progress</a:t>
            </a:r>
            <a:endParaRPr lang="en-US" sz="6400" kern="1200" dirty="0">
              <a:solidFill>
                <a:schemeClr val="tx1"/>
              </a:solidFill>
              <a:latin typeface="+mj-lt"/>
              <a:ea typeface="+mj-ea"/>
              <a:cs typeface="+mj-cs"/>
            </a:endParaRP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r>
              <a:rPr lang="en-US" dirty="0"/>
              <a:t>Thursday, March 24, 2022</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13</a:t>
            </a:fld>
            <a:endParaRPr lang="en-US"/>
          </a:p>
        </p:txBody>
      </p:sp>
    </p:spTree>
    <p:extLst>
      <p:ext uri="{BB962C8B-B14F-4D97-AF65-F5344CB8AC3E}">
        <p14:creationId xmlns:p14="http://schemas.microsoft.com/office/powerpoint/2010/main" val="38205106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dirty="0"/>
              <a:t>Plan to Continue</a:t>
            </a:r>
            <a:endParaRPr lang="en-US" sz="6400" kern="1200" dirty="0">
              <a:solidFill>
                <a:schemeClr val="tx1"/>
              </a:solidFill>
              <a:latin typeface="+mj-lt"/>
              <a:ea typeface="+mj-ea"/>
              <a:cs typeface="+mj-cs"/>
            </a:endParaRP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r>
              <a:rPr lang="en-US" dirty="0"/>
              <a:t>Thursday, March 24, 2022</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14</a:t>
            </a:fld>
            <a:endParaRPr lang="en-US"/>
          </a:p>
        </p:txBody>
      </p:sp>
    </p:spTree>
    <p:extLst>
      <p:ext uri="{BB962C8B-B14F-4D97-AF65-F5344CB8AC3E}">
        <p14:creationId xmlns:p14="http://schemas.microsoft.com/office/powerpoint/2010/main" val="3419544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78" name="Freeform: Shape 77">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9" name="Oval 78">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0" name="Oval 79">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1" name="Freeform: Shape 80">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83" name="Rectangle 82">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vert="horz" wrap="square" lIns="0" tIns="0" rIns="0" bIns="0" rtlCol="0" anchor="b" anchorCtr="0">
            <a:normAutofit/>
          </a:bodyPr>
          <a:lstStyle/>
          <a:p>
            <a:pPr>
              <a:lnSpc>
                <a:spcPct val="100000"/>
              </a:lnSpc>
            </a:pPr>
            <a:r>
              <a:rPr lang="en-US" dirty="0"/>
              <a:t>Topics</a:t>
            </a:r>
            <a:endParaRPr lang="en-US"/>
          </a:p>
        </p:txBody>
      </p:sp>
      <p:sp>
        <p:nvSpPr>
          <p:cNvPr id="85" name="Oval 84">
            <a:extLst>
              <a:ext uri="{FF2B5EF4-FFF2-40B4-BE49-F238E27FC236}">
                <a16:creationId xmlns:a16="http://schemas.microsoft.com/office/drawing/2014/main" id="{C25C2D0C-89F2-4874-A67D-504E65834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677306"/>
            <a:ext cx="3565525" cy="3415519"/>
          </a:xfrm>
        </p:spPr>
        <p:txBody>
          <a:bodyPr vert="horz" wrap="square" lIns="0" tIns="0" rIns="0" bIns="0" rtlCol="0" anchor="t">
            <a:normAutofit/>
          </a:bodyPr>
          <a:lstStyle/>
          <a:p>
            <a:pPr>
              <a:buFont typeface="Arial" panose="020B0604020202020204" pitchFamily="34" charset="0"/>
              <a:buChar char="•"/>
            </a:pPr>
            <a:r>
              <a:rPr lang="en-US" sz="1600"/>
              <a:t>Context</a:t>
            </a:r>
          </a:p>
          <a:p>
            <a:pPr>
              <a:buFont typeface="Arial" panose="020B0604020202020204" pitchFamily="34" charset="0"/>
              <a:buChar char="•"/>
            </a:pPr>
            <a:r>
              <a:rPr lang="en-US" sz="1600"/>
              <a:t>Research</a:t>
            </a:r>
          </a:p>
          <a:p>
            <a:pPr>
              <a:buFont typeface="Arial" panose="020B0604020202020204" pitchFamily="34" charset="0"/>
              <a:buChar char="•"/>
            </a:pPr>
            <a:r>
              <a:rPr lang="en-US" sz="1600"/>
              <a:t>Progress</a:t>
            </a:r>
          </a:p>
          <a:p>
            <a:pPr>
              <a:buFont typeface="Arial" panose="020B0604020202020204" pitchFamily="34" charset="0"/>
              <a:buChar char="•"/>
            </a:pPr>
            <a:r>
              <a:rPr lang="en-US" sz="1600"/>
              <a:t>Plan to Completion</a:t>
            </a:r>
          </a:p>
          <a:p>
            <a:pPr>
              <a:buFont typeface="Arial" panose="020B0604020202020204" pitchFamily="34" charset="0"/>
              <a:buChar char="•"/>
            </a:pPr>
            <a:endParaRPr lang="en-US" sz="1600"/>
          </a:p>
          <a:p>
            <a:pPr>
              <a:buFont typeface="Arial" panose="020B0604020202020204" pitchFamily="34" charset="0"/>
              <a:buChar char="•"/>
            </a:pPr>
            <a:endParaRPr lang="en-US" sz="1600"/>
          </a:p>
        </p:txBody>
      </p:sp>
      <p:pic>
        <p:nvPicPr>
          <p:cNvPr id="10" name="Picture Placeholder 9">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a:srcRect l="13396" r="20853" b="-3"/>
          <a:stretch/>
        </p:blipFill>
        <p:spPr>
          <a:xfrm>
            <a:off x="5587746" y="1596771"/>
            <a:ext cx="3448558" cy="3448558"/>
          </a:xfrm>
          <a:custGeom>
            <a:avLst/>
            <a:gdLst/>
            <a:ahLst/>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p:spPr>
      </p:pic>
      <p:pic>
        <p:nvPicPr>
          <p:cNvPr id="12" name="Picture Placeholder 11">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a:srcRect l="1802" r="8389" b="-5"/>
          <a:stretch/>
        </p:blipFill>
        <p:spPr>
          <a:xfrm>
            <a:off x="8918575" y="596392"/>
            <a:ext cx="2263776" cy="2263776"/>
          </a:xfrm>
          <a:custGeom>
            <a:avLst/>
            <a:gdLst/>
            <a:ahLst/>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p:spPr>
      </p:pic>
      <p:grpSp>
        <p:nvGrpSpPr>
          <p:cNvPr id="87" name="Group 86">
            <a:extLst>
              <a:ext uri="{FF2B5EF4-FFF2-40B4-BE49-F238E27FC236}">
                <a16:creationId xmlns:a16="http://schemas.microsoft.com/office/drawing/2014/main" id="{73FD8943-49CD-489F-AF30-D186003CB0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2297" y="5691007"/>
            <a:ext cx="667802" cy="631474"/>
            <a:chOff x="3409557" y="4940429"/>
            <a:chExt cx="667802" cy="631474"/>
          </a:xfrm>
        </p:grpSpPr>
        <p:sp>
          <p:nvSpPr>
            <p:cNvPr id="88" name="Freeform: Shape 87">
              <a:extLst>
                <a:ext uri="{FF2B5EF4-FFF2-40B4-BE49-F238E27FC236}">
                  <a16:creationId xmlns:a16="http://schemas.microsoft.com/office/drawing/2014/main" id="{7D1AA9E7-DA6E-4B0E-AFF8-ACA4D7D793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9" name="Oval 88">
              <a:extLst>
                <a:ext uri="{FF2B5EF4-FFF2-40B4-BE49-F238E27FC236}">
                  <a16:creationId xmlns:a16="http://schemas.microsoft.com/office/drawing/2014/main" id="{FDA334A1-5994-4CBD-AF0E-366DEF3A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pic>
        <p:nvPicPr>
          <p:cNvPr id="8" name="Picture Placeholder 7">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5"/>
          <a:srcRect l="19647" r="27103" b="-1"/>
          <a:stretch/>
        </p:blipFill>
        <p:spPr>
          <a:xfrm>
            <a:off x="9091612" y="3324733"/>
            <a:ext cx="2936876" cy="2936876"/>
          </a:xfrm>
          <a:custGeom>
            <a:avLst/>
            <a:gdLst/>
            <a:ahLst/>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p:spPr>
      </p:pic>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2</a:t>
            </a:fld>
            <a:endParaRPr lang="en-US">
              <a:solidFill>
                <a:schemeClr val="tx1">
                  <a:alpha val="80000"/>
                </a:schemeClr>
              </a:solidFill>
            </a:endParaRPr>
          </a:p>
        </p:txBody>
      </p:sp>
    </p:spTree>
    <p:extLst>
      <p:ext uri="{BB962C8B-B14F-4D97-AF65-F5344CB8AC3E}">
        <p14:creationId xmlns:p14="http://schemas.microsoft.com/office/powerpoint/2010/main" val="231323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dirty="0">
                <a:solidFill>
                  <a:schemeClr val="tx1"/>
                </a:solidFill>
                <a:latin typeface="+mj-lt"/>
                <a:ea typeface="+mj-ea"/>
                <a:cs typeface="+mj-cs"/>
              </a:rPr>
              <a:t>Context</a:t>
            </a: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r>
              <a:rPr lang="en-US" dirty="0"/>
              <a:t>Thursday, March 24, 2022</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3</a:t>
            </a:fld>
            <a:endParaRPr lang="en-US"/>
          </a:p>
        </p:txBody>
      </p:sp>
    </p:spTree>
    <p:extLst>
      <p:ext uri="{BB962C8B-B14F-4D97-AF65-F5344CB8AC3E}">
        <p14:creationId xmlns:p14="http://schemas.microsoft.com/office/powerpoint/2010/main" val="560021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 name="Picture 5">
            <a:extLst>
              <a:ext uri="{FF2B5EF4-FFF2-40B4-BE49-F238E27FC236}">
                <a16:creationId xmlns:a16="http://schemas.microsoft.com/office/drawing/2014/main" id="{46052879-A0E2-4144-9154-ABD137B1BFB6}"/>
              </a:ext>
            </a:extLst>
          </p:cNvPr>
          <p:cNvPicPr>
            <a:picLocks noChangeAspect="1"/>
          </p:cNvPicPr>
          <p:nvPr/>
        </p:nvPicPr>
        <p:blipFill rotWithShape="1">
          <a:blip r:embed="rId3"/>
          <a:srcRect l="26702" r="19946" b="-1"/>
          <a:stretch/>
        </p:blipFill>
        <p:spPr>
          <a:xfrm>
            <a:off x="191086" y="171715"/>
            <a:ext cx="5813197" cy="6129087"/>
          </a:xfrm>
          <a:prstGeom prst="rect">
            <a:avLst/>
          </a:prstGeom>
        </p:spPr>
      </p:pic>
      <p:pic>
        <p:nvPicPr>
          <p:cNvPr id="5" name="Picture 4">
            <a:extLst>
              <a:ext uri="{FF2B5EF4-FFF2-40B4-BE49-F238E27FC236}">
                <a16:creationId xmlns:a16="http://schemas.microsoft.com/office/drawing/2014/main" id="{353A4075-0CDC-4B69-AFDF-F87DBB4BCEDC}"/>
              </a:ext>
            </a:extLst>
          </p:cNvPr>
          <p:cNvPicPr>
            <a:picLocks noChangeAspect="1"/>
          </p:cNvPicPr>
          <p:nvPr/>
        </p:nvPicPr>
        <p:blipFill rotWithShape="1">
          <a:blip r:embed="rId4"/>
          <a:srcRect t="2495" b="363"/>
          <a:stretch/>
        </p:blipFill>
        <p:spPr>
          <a:xfrm>
            <a:off x="6196929" y="171716"/>
            <a:ext cx="5803986" cy="3171422"/>
          </a:xfrm>
          <a:prstGeom prst="rect">
            <a:avLst/>
          </a:prstGeom>
        </p:spPr>
      </p:pic>
      <p:pic>
        <p:nvPicPr>
          <p:cNvPr id="8" name="Picture 7">
            <a:extLst>
              <a:ext uri="{FF2B5EF4-FFF2-40B4-BE49-F238E27FC236}">
                <a16:creationId xmlns:a16="http://schemas.microsoft.com/office/drawing/2014/main" id="{8DEE12EC-DBF3-4424-AC27-E0386A413CDA}"/>
              </a:ext>
            </a:extLst>
          </p:cNvPr>
          <p:cNvPicPr>
            <a:picLocks noChangeAspect="1"/>
          </p:cNvPicPr>
          <p:nvPr/>
        </p:nvPicPr>
        <p:blipFill rotWithShape="1">
          <a:blip r:embed="rId5"/>
          <a:srcRect t="3707"/>
          <a:stretch/>
        </p:blipFill>
        <p:spPr>
          <a:xfrm>
            <a:off x="6196929" y="3514856"/>
            <a:ext cx="5786386" cy="2785950"/>
          </a:xfrm>
          <a:prstGeom prst="rect">
            <a:avLst/>
          </a:prstGeom>
        </p:spPr>
      </p:pic>
      <p:sp>
        <p:nvSpPr>
          <p:cNvPr id="2" name="Date Placeholder 1">
            <a:extLst>
              <a:ext uri="{FF2B5EF4-FFF2-40B4-BE49-F238E27FC236}">
                <a16:creationId xmlns:a16="http://schemas.microsoft.com/office/drawing/2014/main" id="{7CD133C2-44F3-4A50-865D-ADB344174A36}"/>
              </a:ext>
            </a:extLst>
          </p:cNvPr>
          <p:cNvSpPr>
            <a:spLocks noGrp="1"/>
          </p:cNvSpPr>
          <p:nvPr>
            <p:ph type="dt" sz="half" idx="10"/>
          </p:nvPr>
        </p:nvSpPr>
        <p:spPr>
          <a:xfrm>
            <a:off x="838200" y="6356350"/>
            <a:ext cx="2743200" cy="365125"/>
          </a:xfrm>
        </p:spPr>
        <p:txBody>
          <a:bodyPr>
            <a:normAutofit/>
          </a:bodyPr>
          <a:lstStyle/>
          <a:p>
            <a:pPr>
              <a:spcAft>
                <a:spcPts val="600"/>
              </a:spcAft>
            </a:pPr>
            <a:r>
              <a:rPr lang="en-US"/>
              <a:t>Tuesday, February 2, 20XX</a:t>
            </a:r>
          </a:p>
        </p:txBody>
      </p:sp>
      <p:sp>
        <p:nvSpPr>
          <p:cNvPr id="4" name="Slide Number Placeholder 3">
            <a:extLst>
              <a:ext uri="{FF2B5EF4-FFF2-40B4-BE49-F238E27FC236}">
                <a16:creationId xmlns:a16="http://schemas.microsoft.com/office/drawing/2014/main" id="{8EC4BC4F-6937-4FA8-A7B9-3D19F31A5B19}"/>
              </a:ext>
            </a:extLst>
          </p:cNvPr>
          <p:cNvSpPr>
            <a:spLocks noGrp="1"/>
          </p:cNvSpPr>
          <p:nvPr>
            <p:ph type="sldNum" sz="quarter" idx="12"/>
          </p:nvPr>
        </p:nvSpPr>
        <p:spPr>
          <a:xfrm>
            <a:off x="8610600" y="6356350"/>
            <a:ext cx="2743200" cy="365125"/>
          </a:xfrm>
        </p:spPr>
        <p:txBody>
          <a:bodyPr>
            <a:normAutofit/>
          </a:bodyPr>
          <a:lstStyle/>
          <a:p>
            <a:pPr>
              <a:spcAft>
                <a:spcPts val="600"/>
              </a:spcAft>
            </a:pPr>
            <a:fld id="{DBA1B0FB-D917-4C8C-928F-313BD683BF39}" type="slidenum">
              <a:rPr lang="en-US"/>
              <a:pPr>
                <a:spcAft>
                  <a:spcPts val="600"/>
                </a:spcAft>
              </a:pPr>
              <a:t>4</a:t>
            </a:fld>
            <a:endParaRPr lang="en-US"/>
          </a:p>
        </p:txBody>
      </p:sp>
    </p:spTree>
    <p:extLst>
      <p:ext uri="{BB962C8B-B14F-4D97-AF65-F5344CB8AC3E}">
        <p14:creationId xmlns:p14="http://schemas.microsoft.com/office/powerpoint/2010/main" val="2105262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8" name="Freeform: Shape 17">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Oval 18">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Freeform: Shape 20">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23" name="Rectangle 22">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A919E673-F1A4-4AFD-865A-60F2F1B69048}"/>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3" name="Footer Placeholder 2">
            <a:extLst>
              <a:ext uri="{FF2B5EF4-FFF2-40B4-BE49-F238E27FC236}">
                <a16:creationId xmlns:a16="http://schemas.microsoft.com/office/drawing/2014/main" id="{EBFE2D72-9D8E-4F87-A5AF-B8303074B38C}"/>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4" name="Slide Number Placeholder 3">
            <a:extLst>
              <a:ext uri="{FF2B5EF4-FFF2-40B4-BE49-F238E27FC236}">
                <a16:creationId xmlns:a16="http://schemas.microsoft.com/office/drawing/2014/main" id="{6665EF96-888D-4454-8CE5-E6DFEDF84CEE}"/>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5</a:t>
            </a:fld>
            <a:endParaRPr lang="en-US">
              <a:solidFill>
                <a:schemeClr val="tx1">
                  <a:alpha val="80000"/>
                </a:schemeClr>
              </a:solidFill>
            </a:endParaRPr>
          </a:p>
        </p:txBody>
      </p:sp>
      <p:graphicFrame>
        <p:nvGraphicFramePr>
          <p:cNvPr id="12" name="Diagram 11">
            <a:extLst>
              <a:ext uri="{FF2B5EF4-FFF2-40B4-BE49-F238E27FC236}">
                <a16:creationId xmlns:a16="http://schemas.microsoft.com/office/drawing/2014/main" id="{6DE13FCA-C2CE-4F31-A797-76D668DF78B8}"/>
              </a:ext>
            </a:extLst>
          </p:cNvPr>
          <p:cNvGraphicFramePr/>
          <p:nvPr>
            <p:extLst>
              <p:ext uri="{D42A27DB-BD31-4B8C-83A1-F6EECF244321}">
                <p14:modId xmlns:p14="http://schemas.microsoft.com/office/powerpoint/2010/main" val="690145916"/>
              </p:ext>
            </p:extLst>
          </p:nvPr>
        </p:nvGraphicFramePr>
        <p:xfrm>
          <a:off x="5267325" y="549275"/>
          <a:ext cx="6373814" cy="57594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a:extLst>
              <a:ext uri="{FF2B5EF4-FFF2-40B4-BE49-F238E27FC236}">
                <a16:creationId xmlns:a16="http://schemas.microsoft.com/office/drawing/2014/main" id="{97DFE8EA-D6F6-4B30-B25B-DDB7002BDA2B}"/>
              </a:ext>
            </a:extLst>
          </p:cNvPr>
          <p:cNvSpPr txBox="1"/>
          <p:nvPr/>
        </p:nvSpPr>
        <p:spPr>
          <a:xfrm>
            <a:off x="876261" y="1758076"/>
            <a:ext cx="3783194" cy="3693319"/>
          </a:xfrm>
          <a:prstGeom prst="rect">
            <a:avLst/>
          </a:prstGeom>
          <a:noFill/>
        </p:spPr>
        <p:txBody>
          <a:bodyPr wrap="square" rtlCol="0">
            <a:spAutoFit/>
          </a:bodyPr>
          <a:lstStyle/>
          <a:p>
            <a:r>
              <a:rPr lang="en-GB" dirty="0"/>
              <a:t>Elite Dangerous</a:t>
            </a:r>
          </a:p>
          <a:p>
            <a:pPr marL="285750" indent="-285750">
              <a:buFont typeface="Arial" panose="020B0604020202020204" pitchFamily="34" charset="0"/>
              <a:buChar char="•"/>
            </a:pPr>
            <a:r>
              <a:rPr lang="en-GB" dirty="0"/>
              <a:t>Scale 1:1</a:t>
            </a:r>
          </a:p>
          <a:p>
            <a:pPr marL="285750" indent="-285750">
              <a:buFont typeface="Arial" panose="020B0604020202020204" pitchFamily="34" charset="0"/>
              <a:buChar char="•"/>
            </a:pPr>
            <a:r>
              <a:rPr lang="en-GB" dirty="0"/>
              <a:t>Realistic but boring</a:t>
            </a:r>
          </a:p>
          <a:p>
            <a:pPr marL="285750" indent="-285750">
              <a:buFont typeface="Arial" panose="020B0604020202020204" pitchFamily="34" charset="0"/>
              <a:buChar char="•"/>
            </a:pPr>
            <a:endParaRPr lang="en-GB" dirty="0"/>
          </a:p>
          <a:p>
            <a:r>
              <a:rPr lang="en-GB" dirty="0"/>
              <a:t>No Man’s Sky</a:t>
            </a:r>
          </a:p>
          <a:p>
            <a:pPr marL="285750" indent="-285750">
              <a:buFont typeface="Arial" panose="020B0604020202020204" pitchFamily="34" charset="0"/>
              <a:buChar char="•"/>
            </a:pPr>
            <a:r>
              <a:rPr lang="en-GB" dirty="0"/>
              <a:t>Incredibly diverse, interesting planets</a:t>
            </a:r>
          </a:p>
          <a:p>
            <a:pPr marL="285750" indent="-285750">
              <a:buFont typeface="Arial" panose="020B0604020202020204" pitchFamily="34" charset="0"/>
              <a:buChar char="•"/>
            </a:pPr>
            <a:r>
              <a:rPr lang="en-GB" dirty="0"/>
              <a:t>Small, not realistically scaled planets</a:t>
            </a:r>
          </a:p>
          <a:p>
            <a:pPr marL="285750" indent="-285750">
              <a:buFont typeface="Arial" panose="020B0604020202020204" pitchFamily="34" charset="0"/>
              <a:buChar char="•"/>
            </a:pPr>
            <a:endParaRPr lang="en-GB" dirty="0"/>
          </a:p>
          <a:p>
            <a:r>
              <a:rPr lang="en-GB" dirty="0"/>
              <a:t>Space Engineers</a:t>
            </a:r>
          </a:p>
          <a:p>
            <a:pPr marL="285750" indent="-285750">
              <a:buFont typeface="Arial" panose="020B0604020202020204" pitchFamily="34" charset="0"/>
              <a:buChar char="•"/>
            </a:pPr>
            <a:r>
              <a:rPr lang="en-GB" dirty="0"/>
              <a:t>Seamless blending between space and planets</a:t>
            </a:r>
          </a:p>
          <a:p>
            <a:pPr marL="285750" indent="-285750">
              <a:buFont typeface="Arial" panose="020B0604020202020204" pitchFamily="34" charset="0"/>
              <a:buChar char="•"/>
            </a:pPr>
            <a:r>
              <a:rPr lang="en-GB" dirty="0"/>
              <a:t>Small, low detail planets </a:t>
            </a:r>
          </a:p>
        </p:txBody>
      </p:sp>
    </p:spTree>
    <p:extLst>
      <p:ext uri="{BB962C8B-B14F-4D97-AF65-F5344CB8AC3E}">
        <p14:creationId xmlns:p14="http://schemas.microsoft.com/office/powerpoint/2010/main" val="38578301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4" name="Group 33">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45" name="Freeform: Shape 34">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6" name="Oval 35">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Oval 36">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Freeform: Shape 37">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49" name="Rectangle 39">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5D597458-0846-4DEA-9AA3-082AA8109EF7}"/>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3" name="Footer Placeholder 2">
            <a:extLst>
              <a:ext uri="{FF2B5EF4-FFF2-40B4-BE49-F238E27FC236}">
                <a16:creationId xmlns:a16="http://schemas.microsoft.com/office/drawing/2014/main" id="{C80D25AF-7D98-4E11-B19C-DE2A1CC8F9CC}"/>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4" name="Slide Number Placeholder 3">
            <a:extLst>
              <a:ext uri="{FF2B5EF4-FFF2-40B4-BE49-F238E27FC236}">
                <a16:creationId xmlns:a16="http://schemas.microsoft.com/office/drawing/2014/main" id="{31FA95BB-24D3-4E35-A3B8-39B7EBCBAD3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6</a:t>
            </a:fld>
            <a:endParaRPr lang="en-US">
              <a:solidFill>
                <a:schemeClr val="tx1">
                  <a:alpha val="80000"/>
                </a:schemeClr>
              </a:solidFill>
            </a:endParaRPr>
          </a:p>
        </p:txBody>
      </p:sp>
      <p:graphicFrame>
        <p:nvGraphicFramePr>
          <p:cNvPr id="7" name="TextBox 4">
            <a:extLst>
              <a:ext uri="{FF2B5EF4-FFF2-40B4-BE49-F238E27FC236}">
                <a16:creationId xmlns:a16="http://schemas.microsoft.com/office/drawing/2014/main" id="{782D93FF-2696-47D8-51C0-841494FE076D}"/>
              </a:ext>
            </a:extLst>
          </p:cNvPr>
          <p:cNvGraphicFramePr/>
          <p:nvPr>
            <p:extLst>
              <p:ext uri="{D42A27DB-BD31-4B8C-83A1-F6EECF244321}">
                <p14:modId xmlns:p14="http://schemas.microsoft.com/office/powerpoint/2010/main" val="3250862321"/>
              </p:ext>
            </p:extLst>
          </p:nvPr>
        </p:nvGraphicFramePr>
        <p:xfrm>
          <a:off x="2909093" y="482517"/>
          <a:ext cx="6373814" cy="57594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30786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dirty="0">
                <a:solidFill>
                  <a:schemeClr val="tx1"/>
                </a:solidFill>
                <a:latin typeface="+mj-lt"/>
                <a:ea typeface="+mj-ea"/>
                <a:cs typeface="+mj-cs"/>
              </a:rPr>
              <a:t>Research</a:t>
            </a: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r>
              <a:rPr lang="en-US" dirty="0"/>
              <a:t>Thursday, March 24, 2022</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7</a:t>
            </a:fld>
            <a:endParaRPr lang="en-US"/>
          </a:p>
        </p:txBody>
      </p:sp>
    </p:spTree>
    <p:extLst>
      <p:ext uri="{BB962C8B-B14F-4D97-AF65-F5344CB8AC3E}">
        <p14:creationId xmlns:p14="http://schemas.microsoft.com/office/powerpoint/2010/main" val="1434492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4" name="Freeform: Shape 13">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5" name="Oval 14">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Oval 15">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Freeform: Shape 16">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19" name="Rectangle 18">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A12C478-E960-40A0-B3D6-330BBBA51A63}"/>
              </a:ext>
            </a:extLst>
          </p:cNvPr>
          <p:cNvSpPr txBox="1"/>
          <p:nvPr/>
        </p:nvSpPr>
        <p:spPr>
          <a:xfrm>
            <a:off x="550863" y="1520825"/>
            <a:ext cx="4535487" cy="3779838"/>
          </a:xfrm>
          <a:prstGeom prst="rect">
            <a:avLst/>
          </a:prstGeom>
        </p:spPr>
        <p:txBody>
          <a:bodyPr vert="horz" wrap="square" lIns="0" tIns="0" rIns="0" bIns="0" rtlCol="0" anchor="ctr" anchorCtr="0">
            <a:normAutofit/>
          </a:bodyPr>
          <a:lstStyle/>
          <a:p>
            <a:pPr>
              <a:spcBef>
                <a:spcPct val="0"/>
              </a:spcBef>
              <a:spcAft>
                <a:spcPts val="600"/>
              </a:spcAft>
            </a:pPr>
            <a:r>
              <a:rPr lang="en-US" sz="6400" dirty="0">
                <a:latin typeface="+mj-lt"/>
                <a:ea typeface="+mj-ea"/>
                <a:cs typeface="+mj-cs"/>
              </a:rPr>
              <a:t>Main areas of Research</a:t>
            </a:r>
          </a:p>
        </p:txBody>
      </p:sp>
      <p:grpSp>
        <p:nvGrpSpPr>
          <p:cNvPr id="21" name="Group 20">
            <a:extLst>
              <a:ext uri="{FF2B5EF4-FFF2-40B4-BE49-F238E27FC236}">
                <a16:creationId xmlns:a16="http://schemas.microsoft.com/office/drawing/2014/main" id="{20205E53-D75C-4F15-A4A3-21DA0826FC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2950" y="623661"/>
            <a:ext cx="667800" cy="631474"/>
            <a:chOff x="8069541" y="1262702"/>
            <a:chExt cx="667800" cy="631474"/>
          </a:xfrm>
        </p:grpSpPr>
        <p:sp>
          <p:nvSpPr>
            <p:cNvPr id="22" name="Freeform: Shape 21">
              <a:extLst>
                <a:ext uri="{FF2B5EF4-FFF2-40B4-BE49-F238E27FC236}">
                  <a16:creationId xmlns:a16="http://schemas.microsoft.com/office/drawing/2014/main" id="{EB48C7E5-9699-4FB1-9EEE-581C686293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8069541" y="1262702"/>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127000" dist="50800" dir="42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a:extLst>
                <a:ext uri="{FF2B5EF4-FFF2-40B4-BE49-F238E27FC236}">
                  <a16:creationId xmlns:a16="http://schemas.microsoft.com/office/drawing/2014/main" id="{316993F2-7052-4269-8B81-AC271D2D9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8332341" y="1436239"/>
              <a:ext cx="270000" cy="540000"/>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5" name="Oval 24">
            <a:extLst>
              <a:ext uri="{FF2B5EF4-FFF2-40B4-BE49-F238E27FC236}">
                <a16:creationId xmlns:a16="http://schemas.microsoft.com/office/drawing/2014/main" id="{52D58DC7-20C8-4471-BAA7-B296A2AEC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384" y="49771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Date Placeholder 1">
            <a:extLst>
              <a:ext uri="{FF2B5EF4-FFF2-40B4-BE49-F238E27FC236}">
                <a16:creationId xmlns:a16="http://schemas.microsoft.com/office/drawing/2014/main" id="{E558000A-A731-4176-B6D6-95C45AD03D2F}"/>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27" name="Freeform: Shape 26">
            <a:extLst>
              <a:ext uri="{FF2B5EF4-FFF2-40B4-BE49-F238E27FC236}">
                <a16:creationId xmlns:a16="http://schemas.microsoft.com/office/drawing/2014/main" id="{8E4AABAC-100B-437F-86D3-981412859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3261346" y="5733597"/>
            <a:ext cx="1758388" cy="926985"/>
          </a:xfrm>
          <a:custGeom>
            <a:avLst/>
            <a:gdLst>
              <a:gd name="connsiteX0" fmla="*/ 1486881 w 1758388"/>
              <a:gd name="connsiteY0" fmla="*/ 271508 h 926985"/>
              <a:gd name="connsiteX1" fmla="*/ 1758388 w 1758388"/>
              <a:gd name="connsiteY1" fmla="*/ 926985 h 926985"/>
              <a:gd name="connsiteX2" fmla="*/ 1294895 w 1758388"/>
              <a:gd name="connsiteY2" fmla="*/ 926985 h 926985"/>
              <a:gd name="connsiteX3" fmla="*/ 831404 w 1758388"/>
              <a:gd name="connsiteY3" fmla="*/ 463493 h 926985"/>
              <a:gd name="connsiteX4" fmla="*/ 377328 w 1758388"/>
              <a:gd name="connsiteY4" fmla="*/ 833575 h 926985"/>
              <a:gd name="connsiteX5" fmla="*/ 371585 w 1758388"/>
              <a:gd name="connsiteY5" fmla="*/ 890552 h 926985"/>
              <a:gd name="connsiteX6" fmla="*/ 0 w 1758388"/>
              <a:gd name="connsiteY6" fmla="*/ 518968 h 926985"/>
              <a:gd name="connsiteX7" fmla="*/ 16301 w 1758388"/>
              <a:gd name="connsiteY7" fmla="*/ 485129 h 926985"/>
              <a:gd name="connsiteX8" fmla="*/ 831403 w 1758388"/>
              <a:gd name="connsiteY8" fmla="*/ 0 h 926985"/>
              <a:gd name="connsiteX9" fmla="*/ 1486881 w 1758388"/>
              <a:gd name="connsiteY9" fmla="*/ 271508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8388" h="926985">
                <a:moveTo>
                  <a:pt x="1486881" y="271508"/>
                </a:moveTo>
                <a:cubicBezTo>
                  <a:pt x="1654632" y="439259"/>
                  <a:pt x="1758388" y="671005"/>
                  <a:pt x="1758388" y="926985"/>
                </a:cubicBezTo>
                <a:lnTo>
                  <a:pt x="1294895" y="926985"/>
                </a:lnTo>
                <a:cubicBezTo>
                  <a:pt x="1294895" y="671005"/>
                  <a:pt x="1087383" y="463493"/>
                  <a:pt x="831404" y="463493"/>
                </a:cubicBezTo>
                <a:cubicBezTo>
                  <a:pt x="607421" y="463493"/>
                  <a:pt x="420547" y="622370"/>
                  <a:pt x="377328" y="833575"/>
                </a:cubicBezTo>
                <a:lnTo>
                  <a:pt x="371585" y="890552"/>
                </a:lnTo>
                <a:lnTo>
                  <a:pt x="0" y="518968"/>
                </a:lnTo>
                <a:lnTo>
                  <a:pt x="16301" y="485129"/>
                </a:lnTo>
                <a:cubicBezTo>
                  <a:pt x="173276" y="196165"/>
                  <a:pt x="479432" y="0"/>
                  <a:pt x="831403" y="0"/>
                </a:cubicBezTo>
                <a:cubicBezTo>
                  <a:pt x="1087383" y="0"/>
                  <a:pt x="1319129" y="103757"/>
                  <a:pt x="1486881" y="271508"/>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1DFD33E0-4D46-4176-BAE2-6AED15231C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3353363" y="5725768"/>
            <a:ext cx="1728640" cy="1042921"/>
          </a:xfrm>
          <a:custGeom>
            <a:avLst/>
            <a:gdLst>
              <a:gd name="connsiteX0" fmla="*/ 1391304 w 1728640"/>
              <a:gd name="connsiteY0" fmla="*/ 238153 h 1042921"/>
              <a:gd name="connsiteX1" fmla="*/ 1728640 w 1728640"/>
              <a:gd name="connsiteY1" fmla="*/ 1042921 h 1042921"/>
              <a:gd name="connsiteX2" fmla="*/ 1265147 w 1728640"/>
              <a:gd name="connsiteY2" fmla="*/ 1042921 h 1042921"/>
              <a:gd name="connsiteX3" fmla="*/ 801655 w 1728640"/>
              <a:gd name="connsiteY3" fmla="*/ 521461 h 1042921"/>
              <a:gd name="connsiteX4" fmla="*/ 374587 w 1728640"/>
              <a:gd name="connsiteY4" fmla="*/ 839945 h 1042921"/>
              <a:gd name="connsiteX5" fmla="*/ 362576 w 1728640"/>
              <a:gd name="connsiteY5" fmla="*/ 883477 h 1042921"/>
              <a:gd name="connsiteX6" fmla="*/ 0 w 1728640"/>
              <a:gd name="connsiteY6" fmla="*/ 520901 h 1042921"/>
              <a:gd name="connsiteX7" fmla="*/ 32986 w 1728640"/>
              <a:gd name="connsiteY7" fmla="*/ 459814 h 1042921"/>
              <a:gd name="connsiteX8" fmla="*/ 801656 w 1728640"/>
              <a:gd name="connsiteY8" fmla="*/ 0 h 1042921"/>
              <a:gd name="connsiteX9" fmla="*/ 1391304 w 1728640"/>
              <a:gd name="connsiteY9" fmla="*/ 238153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28640" h="1042921">
                <a:moveTo>
                  <a:pt x="1391304" y="238153"/>
                </a:moveTo>
                <a:cubicBezTo>
                  <a:pt x="1597323" y="429440"/>
                  <a:pt x="1728640" y="718927"/>
                  <a:pt x="1728640" y="1042921"/>
                </a:cubicBezTo>
                <a:lnTo>
                  <a:pt x="1265147" y="1042921"/>
                </a:lnTo>
                <a:cubicBezTo>
                  <a:pt x="1265147" y="754926"/>
                  <a:pt x="1057635" y="521461"/>
                  <a:pt x="801655" y="521461"/>
                </a:cubicBezTo>
                <a:cubicBezTo>
                  <a:pt x="609671" y="521461"/>
                  <a:pt x="444949" y="652785"/>
                  <a:pt x="374587" y="839945"/>
                </a:cubicBezTo>
                <a:lnTo>
                  <a:pt x="362576" y="883477"/>
                </a:lnTo>
                <a:lnTo>
                  <a:pt x="0" y="520901"/>
                </a:lnTo>
                <a:lnTo>
                  <a:pt x="32986" y="459814"/>
                </a:lnTo>
                <a:cubicBezTo>
                  <a:pt x="199571" y="182395"/>
                  <a:pt x="481681" y="0"/>
                  <a:pt x="801656" y="0"/>
                </a:cubicBezTo>
                <a:cubicBezTo>
                  <a:pt x="1025638" y="0"/>
                  <a:pt x="1231066" y="89374"/>
                  <a:pt x="1391304" y="238153"/>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31" name="Oval 30">
            <a:extLst>
              <a:ext uri="{FF2B5EF4-FFF2-40B4-BE49-F238E27FC236}">
                <a16:creationId xmlns:a16="http://schemas.microsoft.com/office/drawing/2014/main" id="{022B5D87-7689-4E7F-B03A-7F803B5DF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872920" y="5836283"/>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Footer Placeholder 2">
            <a:extLst>
              <a:ext uri="{FF2B5EF4-FFF2-40B4-BE49-F238E27FC236}">
                <a16:creationId xmlns:a16="http://schemas.microsoft.com/office/drawing/2014/main" id="{EECFB487-B951-468A-B2B4-16BC3305C1A2}"/>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4" name="Slide Number Placeholder 3">
            <a:extLst>
              <a:ext uri="{FF2B5EF4-FFF2-40B4-BE49-F238E27FC236}">
                <a16:creationId xmlns:a16="http://schemas.microsoft.com/office/drawing/2014/main" id="{40DB4359-5ECB-4489-A7DE-A62997F727F6}"/>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8</a:t>
            </a:fld>
            <a:endParaRPr lang="en-US">
              <a:solidFill>
                <a:schemeClr val="tx1">
                  <a:alpha val="80000"/>
                </a:schemeClr>
              </a:solidFill>
            </a:endParaRPr>
          </a:p>
        </p:txBody>
      </p:sp>
      <p:graphicFrame>
        <p:nvGraphicFramePr>
          <p:cNvPr id="9" name="TextBox 5">
            <a:extLst>
              <a:ext uri="{FF2B5EF4-FFF2-40B4-BE49-F238E27FC236}">
                <a16:creationId xmlns:a16="http://schemas.microsoft.com/office/drawing/2014/main" id="{505BDBCA-DF53-3997-2826-1AF1A0A81218}"/>
              </a:ext>
            </a:extLst>
          </p:cNvPr>
          <p:cNvGraphicFramePr/>
          <p:nvPr>
            <p:extLst>
              <p:ext uri="{D42A27DB-BD31-4B8C-83A1-F6EECF244321}">
                <p14:modId xmlns:p14="http://schemas.microsoft.com/office/powerpoint/2010/main" val="3777311803"/>
              </p:ext>
            </p:extLst>
          </p:nvPr>
        </p:nvGraphicFramePr>
        <p:xfrm>
          <a:off x="5267325" y="549275"/>
          <a:ext cx="6373814" cy="57594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008112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1" name="Group 30">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32" name="Freeform: Shape 31">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Oval 33">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5" name="Oval 34">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37" name="Rectangle 36">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B3FE162-883A-4E8C-9F40-6224CCCAD68B}"/>
              </a:ext>
            </a:extLst>
          </p:cNvPr>
          <p:cNvSpPr txBox="1"/>
          <p:nvPr/>
        </p:nvSpPr>
        <p:spPr>
          <a:xfrm>
            <a:off x="550864" y="549275"/>
            <a:ext cx="6373812" cy="984885"/>
          </a:xfrm>
          <a:prstGeom prst="rect">
            <a:avLst/>
          </a:prstGeom>
        </p:spPr>
        <p:txBody>
          <a:bodyPr vert="horz" wrap="square" lIns="0" tIns="0" rIns="0" bIns="0" rtlCol="0" anchor="ctr" anchorCtr="0">
            <a:normAutofit/>
          </a:bodyPr>
          <a:lstStyle/>
          <a:p>
            <a:pPr>
              <a:spcBef>
                <a:spcPct val="0"/>
              </a:spcBef>
              <a:spcAft>
                <a:spcPts val="600"/>
              </a:spcAft>
            </a:pPr>
            <a:r>
              <a:rPr lang="en-US" sz="4800">
                <a:latin typeface="+mj-lt"/>
                <a:ea typeface="+mj-ea"/>
                <a:cs typeface="+mj-cs"/>
              </a:rPr>
              <a:t>Sphere Generation</a:t>
            </a:r>
          </a:p>
        </p:txBody>
      </p:sp>
      <p:sp>
        <p:nvSpPr>
          <p:cNvPr id="39" name="Rectangle 38">
            <a:extLst>
              <a:ext uri="{FF2B5EF4-FFF2-40B4-BE49-F238E27FC236}">
                <a16:creationId xmlns:a16="http://schemas.microsoft.com/office/drawing/2014/main" id="{31ACE9CC-FA52-49A8-A8CB-4C6772C481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83434"/>
            <a:ext cx="12192000" cy="4774566"/>
          </a:xfrm>
          <a:prstGeom prst="rect">
            <a:avLst/>
          </a:prstGeom>
          <a:solidFill>
            <a:schemeClr val="bg2">
              <a:lumMod val="50000"/>
              <a:lumOff val="5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CB764D9-082D-450E-B802-91A2CE7CE0C2}"/>
              </a:ext>
            </a:extLst>
          </p:cNvPr>
          <p:cNvPicPr>
            <a:picLocks noChangeAspect="1"/>
          </p:cNvPicPr>
          <p:nvPr/>
        </p:nvPicPr>
        <p:blipFill rotWithShape="1">
          <a:blip r:embed="rId3"/>
          <a:srcRect l="-18" r="251"/>
          <a:stretch/>
        </p:blipFill>
        <p:spPr>
          <a:xfrm>
            <a:off x="2255062" y="2027150"/>
            <a:ext cx="7595494" cy="4225290"/>
          </a:xfrm>
          <a:custGeom>
            <a:avLst/>
            <a:gdLst/>
            <a:ahLst/>
            <a:cxnLst/>
            <a:rect l="l" t="t" r="r" b="b"/>
            <a:pathLst>
              <a:path w="12192000" h="4225290">
                <a:moveTo>
                  <a:pt x="0" y="0"/>
                </a:moveTo>
                <a:lnTo>
                  <a:pt x="12192000" y="0"/>
                </a:lnTo>
                <a:lnTo>
                  <a:pt x="12192000" y="4225290"/>
                </a:lnTo>
                <a:lnTo>
                  <a:pt x="0" y="4225290"/>
                </a:lnTo>
                <a:close/>
              </a:path>
            </a:pathLst>
          </a:custGeom>
        </p:spPr>
      </p:pic>
      <p:sp>
        <p:nvSpPr>
          <p:cNvPr id="41" name="Rectangle 40">
            <a:extLst>
              <a:ext uri="{FF2B5EF4-FFF2-40B4-BE49-F238E27FC236}">
                <a16:creationId xmlns:a16="http://schemas.microsoft.com/office/drawing/2014/main" id="{28B56926-F216-4281-9196-1495BD3061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F002781F-7291-412D-8F71-8BDA04C684E9}"/>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3" name="Footer Placeholder 2">
            <a:extLst>
              <a:ext uri="{FF2B5EF4-FFF2-40B4-BE49-F238E27FC236}">
                <a16:creationId xmlns:a16="http://schemas.microsoft.com/office/drawing/2014/main" id="{156F1A83-2F8A-4404-86AD-2BE3EB84426C}"/>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4" name="Slide Number Placeholder 3">
            <a:extLst>
              <a:ext uri="{FF2B5EF4-FFF2-40B4-BE49-F238E27FC236}">
                <a16:creationId xmlns:a16="http://schemas.microsoft.com/office/drawing/2014/main" id="{DE6BDFB5-9856-4EAE-841B-B4720803D71E}"/>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9</a:t>
            </a:fld>
            <a:endParaRPr lang="en-US">
              <a:solidFill>
                <a:schemeClr val="tx1">
                  <a:alpha val="80000"/>
                </a:schemeClr>
              </a:solidFill>
            </a:endParaRPr>
          </a:p>
        </p:txBody>
      </p:sp>
    </p:spTree>
    <p:extLst>
      <p:ext uri="{BB962C8B-B14F-4D97-AF65-F5344CB8AC3E}">
        <p14:creationId xmlns:p14="http://schemas.microsoft.com/office/powerpoint/2010/main" val="4139121209"/>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2.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{05CD3339-7B09-49BA-A99C-8DBC6C22152C}tf33713516_win32</Template>
  <TotalTime>461</TotalTime>
  <Words>1403</Words>
  <Application>Microsoft Office PowerPoint</Application>
  <PresentationFormat>Widescreen</PresentationFormat>
  <Paragraphs>106</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Gill Sans MT</vt:lpstr>
      <vt:lpstr>Walbaum Display</vt:lpstr>
      <vt:lpstr>3DFloatVTI</vt:lpstr>
      <vt:lpstr>Portfolio Project Progress Presentation </vt:lpstr>
      <vt:lpstr>Topics</vt:lpstr>
      <vt:lpstr>Context</vt:lpstr>
      <vt:lpstr>PowerPoint Presentation</vt:lpstr>
      <vt:lpstr>PowerPoint Presentation</vt:lpstr>
      <vt:lpstr>PowerPoint Presentation</vt:lpstr>
      <vt:lpstr>Research</vt:lpstr>
      <vt:lpstr>PowerPoint Presentation</vt:lpstr>
      <vt:lpstr>PowerPoint Presentation</vt:lpstr>
      <vt:lpstr>PowerPoint Presentation</vt:lpstr>
      <vt:lpstr>PowerPoint Presentation</vt:lpstr>
      <vt:lpstr>PowerPoint Presentation</vt:lpstr>
      <vt:lpstr>Progress</vt:lpstr>
      <vt:lpstr>Plan to Continue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Adam Hurst (s5226058)</dc:creator>
  <cp:lastModifiedBy>Adam Hurst (s5226058)</cp:lastModifiedBy>
  <cp:revision>9</cp:revision>
  <dcterms:created xsi:type="dcterms:W3CDTF">2022-03-15T11:36:15Z</dcterms:created>
  <dcterms:modified xsi:type="dcterms:W3CDTF">2022-03-18T15:02:47Z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